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348" r:id="rId3"/>
    <p:sldId id="349" r:id="rId4"/>
    <p:sldId id="350" r:id="rId5"/>
    <p:sldId id="351" r:id="rId6"/>
    <p:sldId id="370" r:id="rId7"/>
    <p:sldId id="353" r:id="rId8"/>
    <p:sldId id="355" r:id="rId9"/>
    <p:sldId id="371" r:id="rId10"/>
    <p:sldId id="357" r:id="rId11"/>
    <p:sldId id="372" r:id="rId12"/>
    <p:sldId id="378" r:id="rId13"/>
    <p:sldId id="379" r:id="rId14"/>
    <p:sldId id="380" r:id="rId15"/>
    <p:sldId id="381" r:id="rId16"/>
    <p:sldId id="382" r:id="rId17"/>
    <p:sldId id="383" r:id="rId18"/>
    <p:sldId id="385" r:id="rId19"/>
    <p:sldId id="386" r:id="rId20"/>
    <p:sldId id="387" r:id="rId21"/>
    <p:sldId id="401" r:id="rId22"/>
    <p:sldId id="394" r:id="rId23"/>
    <p:sldId id="391" r:id="rId24"/>
    <p:sldId id="397" r:id="rId25"/>
    <p:sldId id="400" r:id="rId26"/>
    <p:sldId id="393" r:id="rId27"/>
    <p:sldId id="398" r:id="rId28"/>
    <p:sldId id="402" r:id="rId29"/>
    <p:sldId id="389" r:id="rId30"/>
    <p:sldId id="416" r:id="rId31"/>
    <p:sldId id="408" r:id="rId32"/>
    <p:sldId id="409" r:id="rId33"/>
    <p:sldId id="410" r:id="rId34"/>
    <p:sldId id="414" r:id="rId35"/>
    <p:sldId id="417" r:id="rId36"/>
    <p:sldId id="403" r:id="rId37"/>
    <p:sldId id="407" r:id="rId38"/>
    <p:sldId id="404" r:id="rId39"/>
    <p:sldId id="405" r:id="rId40"/>
    <p:sldId id="406" r:id="rId41"/>
    <p:sldId id="374" r:id="rId42"/>
    <p:sldId id="375" r:id="rId43"/>
    <p:sldId id="376" r:id="rId44"/>
  </p:sldIdLst>
  <p:sldSz cx="12187238"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F527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8895" autoAdjust="0"/>
  </p:normalViewPr>
  <p:slideViewPr>
    <p:cSldViewPr>
      <p:cViewPr>
        <p:scale>
          <a:sx n="64" d="100"/>
          <a:sy n="64" d="100"/>
        </p:scale>
        <p:origin x="-1752" y="-1062"/>
      </p:cViewPr>
      <p:guideLst>
        <p:guide orient="horz" pos="2160"/>
        <p:guide pos="3839"/>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A724B2-E867-4A14-A954-FD977E76010F}" type="doc">
      <dgm:prSet loTypeId="urn:microsoft.com/office/officeart/2005/8/layout/radial6" loCatId="cycle" qsTypeId="urn:microsoft.com/office/officeart/2005/8/quickstyle/simple1" qsCatId="simple" csTypeId="urn:microsoft.com/office/officeart/2005/8/colors/colorful2" csCatId="colorful" phldr="1"/>
      <dgm:spPr/>
      <dgm:t>
        <a:bodyPr/>
        <a:lstStyle/>
        <a:p>
          <a:endParaRPr lang="zh-CN" altLang="en-US"/>
        </a:p>
      </dgm:t>
    </dgm:pt>
    <dgm:pt modelId="{A26D926D-8F32-42EF-9E59-027EB7877960}">
      <dgm:prSet phldrT="[文本]"/>
      <dgm:spPr/>
      <dgm:t>
        <a:bodyPr/>
        <a:lstStyle/>
        <a:p>
          <a:r>
            <a:rPr lang="zh-CN" altLang="en-US" dirty="0" smtClean="0">
              <a:latin typeface="幼圆" panose="02010509060101010101" pitchFamily="49" charset="-122"/>
              <a:ea typeface="幼圆" panose="02010509060101010101" pitchFamily="49" charset="-122"/>
            </a:rPr>
            <a:t>智慧云课</a:t>
          </a:r>
          <a:endParaRPr lang="zh-CN" altLang="en-US" dirty="0">
            <a:latin typeface="幼圆" panose="02010509060101010101" pitchFamily="49" charset="-122"/>
            <a:ea typeface="幼圆" panose="02010509060101010101" pitchFamily="49" charset="-122"/>
          </a:endParaRPr>
        </a:p>
      </dgm:t>
    </dgm:pt>
    <dgm:pt modelId="{24A5C2F3-D852-4C66-AB5C-329EEE7DFEC8}" type="parTrans" cxnId="{E519DDBF-5193-495B-8709-B83BDB598885}">
      <dgm:prSet/>
      <dgm:spPr/>
      <dgm:t>
        <a:bodyPr/>
        <a:lstStyle/>
        <a:p>
          <a:endParaRPr lang="zh-CN" altLang="en-US"/>
        </a:p>
      </dgm:t>
    </dgm:pt>
    <dgm:pt modelId="{8EF13065-E236-4E79-A733-9FE9980471C5}" type="sibTrans" cxnId="{E519DDBF-5193-495B-8709-B83BDB598885}">
      <dgm:prSet/>
      <dgm:spPr/>
      <dgm:t>
        <a:bodyPr/>
        <a:lstStyle/>
        <a:p>
          <a:endParaRPr lang="zh-CN" altLang="en-US"/>
        </a:p>
      </dgm:t>
    </dgm:pt>
    <dgm:pt modelId="{E353BEED-7488-43A7-8588-80057E4D4932}">
      <dgm:prSet phldrT="[文本]"/>
      <dgm:spPr/>
      <dgm:t>
        <a:bodyPr/>
        <a:lstStyle/>
        <a:p>
          <a:r>
            <a:rPr lang="zh-CN" altLang="en-US" dirty="0" smtClean="0"/>
            <a:t>课程管理</a:t>
          </a:r>
          <a:endParaRPr lang="zh-CN" altLang="en-US" dirty="0"/>
        </a:p>
      </dgm:t>
    </dgm:pt>
    <dgm:pt modelId="{6EBB1CF6-6D9E-4B0C-91E0-C3187F0E0056}" type="parTrans" cxnId="{F7F927FD-A7B0-4E19-97E1-FF6AD681F3EA}">
      <dgm:prSet/>
      <dgm:spPr/>
      <dgm:t>
        <a:bodyPr/>
        <a:lstStyle/>
        <a:p>
          <a:endParaRPr lang="zh-CN" altLang="en-US"/>
        </a:p>
      </dgm:t>
    </dgm:pt>
    <dgm:pt modelId="{37CC310C-FA4C-44E1-91D7-C56F48D8E91C}" type="sibTrans" cxnId="{F7F927FD-A7B0-4E19-97E1-FF6AD681F3EA}">
      <dgm:prSet/>
      <dgm:spPr/>
      <dgm:t>
        <a:bodyPr/>
        <a:lstStyle/>
        <a:p>
          <a:endParaRPr lang="zh-CN" altLang="en-US"/>
        </a:p>
      </dgm:t>
    </dgm:pt>
    <dgm:pt modelId="{8064AB3A-B626-4F44-829A-CBD1B5157752}">
      <dgm:prSet phldrT="[文本]"/>
      <dgm:spPr/>
      <dgm:t>
        <a:bodyPr/>
        <a:lstStyle/>
        <a:p>
          <a:r>
            <a:rPr lang="zh-CN" altLang="en-US" dirty="0" smtClean="0"/>
            <a:t>教学管理</a:t>
          </a:r>
          <a:endParaRPr lang="zh-CN" altLang="en-US" dirty="0"/>
        </a:p>
      </dgm:t>
    </dgm:pt>
    <dgm:pt modelId="{A116875E-4664-460A-9490-A13D201FFFF4}" type="parTrans" cxnId="{0647C56E-6CA7-4BB8-B061-EF5F6570598D}">
      <dgm:prSet/>
      <dgm:spPr/>
      <dgm:t>
        <a:bodyPr/>
        <a:lstStyle/>
        <a:p>
          <a:endParaRPr lang="zh-CN" altLang="en-US"/>
        </a:p>
      </dgm:t>
    </dgm:pt>
    <dgm:pt modelId="{2C777F1E-670A-4899-9682-01923AA2996D}" type="sibTrans" cxnId="{0647C56E-6CA7-4BB8-B061-EF5F6570598D}">
      <dgm:prSet/>
      <dgm:spPr/>
      <dgm:t>
        <a:bodyPr/>
        <a:lstStyle/>
        <a:p>
          <a:endParaRPr lang="zh-CN" altLang="en-US"/>
        </a:p>
      </dgm:t>
    </dgm:pt>
    <dgm:pt modelId="{9E9E66B8-F289-4A11-AFA2-696A0D64CC6A}">
      <dgm:prSet phldrT="[文本]"/>
      <dgm:spPr/>
      <dgm:t>
        <a:bodyPr/>
        <a:lstStyle/>
        <a:p>
          <a:r>
            <a:rPr lang="zh-CN" altLang="en-US" dirty="0" smtClean="0"/>
            <a:t>题库管理</a:t>
          </a:r>
          <a:endParaRPr lang="zh-CN" altLang="en-US" dirty="0"/>
        </a:p>
      </dgm:t>
    </dgm:pt>
    <dgm:pt modelId="{6BA1B2D4-A847-4B8D-AFC1-A5A979B8D16E}" type="parTrans" cxnId="{24B304A1-0BAD-46BD-8479-2D4D2CA96948}">
      <dgm:prSet/>
      <dgm:spPr/>
      <dgm:t>
        <a:bodyPr/>
        <a:lstStyle/>
        <a:p>
          <a:endParaRPr lang="zh-CN" altLang="en-US"/>
        </a:p>
      </dgm:t>
    </dgm:pt>
    <dgm:pt modelId="{2C650827-B8A5-451C-AA93-AB4AC3B3757F}" type="sibTrans" cxnId="{24B304A1-0BAD-46BD-8479-2D4D2CA96948}">
      <dgm:prSet/>
      <dgm:spPr/>
      <dgm:t>
        <a:bodyPr/>
        <a:lstStyle/>
        <a:p>
          <a:endParaRPr lang="zh-CN" altLang="en-US"/>
        </a:p>
      </dgm:t>
    </dgm:pt>
    <dgm:pt modelId="{85CEBD00-5F9C-4742-800C-097E7759028C}">
      <dgm:prSet phldrT="[文本]"/>
      <dgm:spPr/>
      <dgm:t>
        <a:bodyPr/>
        <a:lstStyle/>
        <a:p>
          <a:r>
            <a:rPr lang="zh-CN" altLang="en-US" dirty="0" smtClean="0"/>
            <a:t>资源管理</a:t>
          </a:r>
          <a:endParaRPr lang="zh-CN" altLang="en-US" dirty="0"/>
        </a:p>
      </dgm:t>
    </dgm:pt>
    <dgm:pt modelId="{BD34E7A3-FBA6-4286-9281-7C988FF6CA6B}" type="parTrans" cxnId="{9D10A1F7-9A3E-423A-9F21-B6185961A576}">
      <dgm:prSet/>
      <dgm:spPr/>
      <dgm:t>
        <a:bodyPr/>
        <a:lstStyle/>
        <a:p>
          <a:endParaRPr lang="zh-CN" altLang="en-US"/>
        </a:p>
      </dgm:t>
    </dgm:pt>
    <dgm:pt modelId="{9AE7F555-8B3D-40DE-AC99-F03842DBFA68}" type="sibTrans" cxnId="{9D10A1F7-9A3E-423A-9F21-B6185961A576}">
      <dgm:prSet/>
      <dgm:spPr/>
      <dgm:t>
        <a:bodyPr/>
        <a:lstStyle/>
        <a:p>
          <a:endParaRPr lang="zh-CN" altLang="en-US"/>
        </a:p>
      </dgm:t>
    </dgm:pt>
    <dgm:pt modelId="{605B8AA9-1331-4297-AD1B-9048DAF9A28B}">
      <dgm:prSet phldrT="[文本]"/>
      <dgm:spPr/>
      <dgm:t>
        <a:bodyPr/>
        <a:lstStyle/>
        <a:p>
          <a:r>
            <a:rPr lang="zh-CN" altLang="en-US" dirty="0" smtClean="0"/>
            <a:t>走班选课</a:t>
          </a:r>
          <a:endParaRPr lang="zh-CN" altLang="en-US" dirty="0"/>
        </a:p>
      </dgm:t>
    </dgm:pt>
    <dgm:pt modelId="{8A07EA2F-691F-4CAA-8D80-3DB51215DD95}" type="parTrans" cxnId="{3FE54AD6-C15C-464B-9C22-51CE5C759FCF}">
      <dgm:prSet/>
      <dgm:spPr/>
      <dgm:t>
        <a:bodyPr/>
        <a:lstStyle/>
        <a:p>
          <a:endParaRPr lang="zh-CN" altLang="en-US"/>
        </a:p>
      </dgm:t>
    </dgm:pt>
    <dgm:pt modelId="{2DFA0890-A979-41C9-8980-BB5325F91EFA}" type="sibTrans" cxnId="{3FE54AD6-C15C-464B-9C22-51CE5C759FCF}">
      <dgm:prSet/>
      <dgm:spPr/>
      <dgm:t>
        <a:bodyPr/>
        <a:lstStyle/>
        <a:p>
          <a:endParaRPr lang="zh-CN" altLang="en-US"/>
        </a:p>
      </dgm:t>
    </dgm:pt>
    <dgm:pt modelId="{F1A4F4A1-7D33-450E-974E-32EA5E807CBC}">
      <dgm:prSet phldrT="[文本]"/>
      <dgm:spPr/>
      <dgm:t>
        <a:bodyPr/>
        <a:lstStyle/>
        <a:p>
          <a:r>
            <a:rPr lang="zh-CN" altLang="en-US" dirty="0" smtClean="0"/>
            <a:t>统计分析</a:t>
          </a:r>
          <a:endParaRPr lang="zh-CN" altLang="en-US" dirty="0"/>
        </a:p>
      </dgm:t>
    </dgm:pt>
    <dgm:pt modelId="{88B5E418-0D80-47A8-BCF5-EB290B76B489}" type="parTrans" cxnId="{5426B6C4-0302-4CBC-A51C-8D9328515E8B}">
      <dgm:prSet/>
      <dgm:spPr/>
      <dgm:t>
        <a:bodyPr/>
        <a:lstStyle/>
        <a:p>
          <a:endParaRPr lang="zh-CN" altLang="en-US"/>
        </a:p>
      </dgm:t>
    </dgm:pt>
    <dgm:pt modelId="{3636C13A-93AB-4E1A-B142-E7F4087498A2}" type="sibTrans" cxnId="{5426B6C4-0302-4CBC-A51C-8D9328515E8B}">
      <dgm:prSet/>
      <dgm:spPr/>
      <dgm:t>
        <a:bodyPr/>
        <a:lstStyle/>
        <a:p>
          <a:endParaRPr lang="zh-CN" altLang="en-US"/>
        </a:p>
      </dgm:t>
    </dgm:pt>
    <dgm:pt modelId="{FBBDAECB-BD55-4F3B-A9B0-4D22B6E72BFF}">
      <dgm:prSet phldrT="[文本]"/>
      <dgm:spPr/>
      <dgm:t>
        <a:bodyPr/>
        <a:lstStyle/>
        <a:p>
          <a:r>
            <a:rPr lang="zh-CN" altLang="en-US" dirty="0" smtClean="0"/>
            <a:t>测验体系</a:t>
          </a:r>
          <a:endParaRPr lang="zh-CN" altLang="en-US" dirty="0"/>
        </a:p>
      </dgm:t>
    </dgm:pt>
    <dgm:pt modelId="{29A111AC-717C-4E8B-B018-EE4A91A7BDCF}" type="parTrans" cxnId="{85F0C26D-8FB5-4C95-8CF5-7B470476368B}">
      <dgm:prSet/>
      <dgm:spPr/>
      <dgm:t>
        <a:bodyPr/>
        <a:lstStyle/>
        <a:p>
          <a:endParaRPr lang="zh-CN" altLang="en-US"/>
        </a:p>
      </dgm:t>
    </dgm:pt>
    <dgm:pt modelId="{930EFF62-22C1-44BB-A3E7-E12107FF15C3}" type="sibTrans" cxnId="{85F0C26D-8FB5-4C95-8CF5-7B470476368B}">
      <dgm:prSet/>
      <dgm:spPr/>
      <dgm:t>
        <a:bodyPr/>
        <a:lstStyle/>
        <a:p>
          <a:endParaRPr lang="zh-CN" altLang="en-US"/>
        </a:p>
      </dgm:t>
    </dgm:pt>
    <dgm:pt modelId="{81CCC512-EF55-43CD-B39C-F7A8F36A8E58}" type="pres">
      <dgm:prSet presAssocID="{D9A724B2-E867-4A14-A954-FD977E76010F}" presName="Name0" presStyleCnt="0">
        <dgm:presLayoutVars>
          <dgm:chMax val="1"/>
          <dgm:dir/>
          <dgm:animLvl val="ctr"/>
          <dgm:resizeHandles val="exact"/>
        </dgm:presLayoutVars>
      </dgm:prSet>
      <dgm:spPr/>
      <dgm:t>
        <a:bodyPr/>
        <a:lstStyle/>
        <a:p>
          <a:endParaRPr lang="zh-CN" altLang="en-US"/>
        </a:p>
      </dgm:t>
    </dgm:pt>
    <dgm:pt modelId="{91B2F97F-9A9A-42D7-B256-A795F4EFBE0D}" type="pres">
      <dgm:prSet presAssocID="{A26D926D-8F32-42EF-9E59-027EB7877960}" presName="centerShape" presStyleLbl="node0" presStyleIdx="0" presStyleCnt="1"/>
      <dgm:spPr/>
      <dgm:t>
        <a:bodyPr/>
        <a:lstStyle/>
        <a:p>
          <a:endParaRPr lang="zh-CN" altLang="en-US"/>
        </a:p>
      </dgm:t>
    </dgm:pt>
    <dgm:pt modelId="{06A4F6C8-B572-415C-B5B9-0DFEC26F13FD}" type="pres">
      <dgm:prSet presAssocID="{E353BEED-7488-43A7-8588-80057E4D4932}" presName="node" presStyleLbl="node1" presStyleIdx="0" presStyleCnt="7">
        <dgm:presLayoutVars>
          <dgm:bulletEnabled val="1"/>
        </dgm:presLayoutVars>
      </dgm:prSet>
      <dgm:spPr/>
      <dgm:t>
        <a:bodyPr/>
        <a:lstStyle/>
        <a:p>
          <a:endParaRPr lang="zh-CN" altLang="en-US"/>
        </a:p>
      </dgm:t>
    </dgm:pt>
    <dgm:pt modelId="{9B4D4A1A-93AB-4495-B732-74CC1EBC25C3}" type="pres">
      <dgm:prSet presAssocID="{E353BEED-7488-43A7-8588-80057E4D4932}" presName="dummy" presStyleCnt="0"/>
      <dgm:spPr/>
    </dgm:pt>
    <dgm:pt modelId="{CFB593C9-654F-4A16-BE8D-FFBEA0D1A18D}" type="pres">
      <dgm:prSet presAssocID="{37CC310C-FA4C-44E1-91D7-C56F48D8E91C}" presName="sibTrans" presStyleLbl="sibTrans2D1" presStyleIdx="0" presStyleCnt="7"/>
      <dgm:spPr/>
      <dgm:t>
        <a:bodyPr/>
        <a:lstStyle/>
        <a:p>
          <a:endParaRPr lang="zh-CN" altLang="en-US"/>
        </a:p>
      </dgm:t>
    </dgm:pt>
    <dgm:pt modelId="{F7F0F331-8CA5-4164-8F38-D70EFE07B25B}" type="pres">
      <dgm:prSet presAssocID="{8064AB3A-B626-4F44-829A-CBD1B5157752}" presName="node" presStyleLbl="node1" presStyleIdx="1" presStyleCnt="7">
        <dgm:presLayoutVars>
          <dgm:bulletEnabled val="1"/>
        </dgm:presLayoutVars>
      </dgm:prSet>
      <dgm:spPr/>
      <dgm:t>
        <a:bodyPr/>
        <a:lstStyle/>
        <a:p>
          <a:endParaRPr lang="zh-CN" altLang="en-US"/>
        </a:p>
      </dgm:t>
    </dgm:pt>
    <dgm:pt modelId="{E87B295A-1609-4420-B0B4-18DC642F892B}" type="pres">
      <dgm:prSet presAssocID="{8064AB3A-B626-4F44-829A-CBD1B5157752}" presName="dummy" presStyleCnt="0"/>
      <dgm:spPr/>
    </dgm:pt>
    <dgm:pt modelId="{EC61FB85-CED0-49FD-8434-1B9EC6ECCC6A}" type="pres">
      <dgm:prSet presAssocID="{2C777F1E-670A-4899-9682-01923AA2996D}" presName="sibTrans" presStyleLbl="sibTrans2D1" presStyleIdx="1" presStyleCnt="7"/>
      <dgm:spPr/>
      <dgm:t>
        <a:bodyPr/>
        <a:lstStyle/>
        <a:p>
          <a:endParaRPr lang="zh-CN" altLang="en-US"/>
        </a:p>
      </dgm:t>
    </dgm:pt>
    <dgm:pt modelId="{E247E665-CB72-4BE6-B13C-728267AD2AA8}" type="pres">
      <dgm:prSet presAssocID="{605B8AA9-1331-4297-AD1B-9048DAF9A28B}" presName="node" presStyleLbl="node1" presStyleIdx="2" presStyleCnt="7">
        <dgm:presLayoutVars>
          <dgm:bulletEnabled val="1"/>
        </dgm:presLayoutVars>
      </dgm:prSet>
      <dgm:spPr/>
      <dgm:t>
        <a:bodyPr/>
        <a:lstStyle/>
        <a:p>
          <a:endParaRPr lang="zh-CN" altLang="en-US"/>
        </a:p>
      </dgm:t>
    </dgm:pt>
    <dgm:pt modelId="{B36830D4-C2F2-4EFF-B468-D9BDBCB0164B}" type="pres">
      <dgm:prSet presAssocID="{605B8AA9-1331-4297-AD1B-9048DAF9A28B}" presName="dummy" presStyleCnt="0"/>
      <dgm:spPr/>
    </dgm:pt>
    <dgm:pt modelId="{0E14169E-EA49-4374-9495-1730B3635974}" type="pres">
      <dgm:prSet presAssocID="{2DFA0890-A979-41C9-8980-BB5325F91EFA}" presName="sibTrans" presStyleLbl="sibTrans2D1" presStyleIdx="2" presStyleCnt="7"/>
      <dgm:spPr/>
      <dgm:t>
        <a:bodyPr/>
        <a:lstStyle/>
        <a:p>
          <a:endParaRPr lang="zh-CN" altLang="en-US"/>
        </a:p>
      </dgm:t>
    </dgm:pt>
    <dgm:pt modelId="{8D03DCC1-9E95-429F-80C4-A7CB0BC94ACF}" type="pres">
      <dgm:prSet presAssocID="{F1A4F4A1-7D33-450E-974E-32EA5E807CBC}" presName="node" presStyleLbl="node1" presStyleIdx="3" presStyleCnt="7">
        <dgm:presLayoutVars>
          <dgm:bulletEnabled val="1"/>
        </dgm:presLayoutVars>
      </dgm:prSet>
      <dgm:spPr/>
      <dgm:t>
        <a:bodyPr/>
        <a:lstStyle/>
        <a:p>
          <a:endParaRPr lang="zh-CN" altLang="en-US"/>
        </a:p>
      </dgm:t>
    </dgm:pt>
    <dgm:pt modelId="{6732F694-ED14-4158-8426-F08FC76C8D6E}" type="pres">
      <dgm:prSet presAssocID="{F1A4F4A1-7D33-450E-974E-32EA5E807CBC}" presName="dummy" presStyleCnt="0"/>
      <dgm:spPr/>
    </dgm:pt>
    <dgm:pt modelId="{FBC23FC5-5A41-4FDE-AFD0-4036DA668A5A}" type="pres">
      <dgm:prSet presAssocID="{3636C13A-93AB-4E1A-B142-E7F4087498A2}" presName="sibTrans" presStyleLbl="sibTrans2D1" presStyleIdx="3" presStyleCnt="7"/>
      <dgm:spPr/>
      <dgm:t>
        <a:bodyPr/>
        <a:lstStyle/>
        <a:p>
          <a:endParaRPr lang="zh-CN" altLang="en-US"/>
        </a:p>
      </dgm:t>
    </dgm:pt>
    <dgm:pt modelId="{6A3D817F-DAB7-4F01-9801-E0E1CBB8202F}" type="pres">
      <dgm:prSet presAssocID="{FBBDAECB-BD55-4F3B-A9B0-4D22B6E72BFF}" presName="node" presStyleLbl="node1" presStyleIdx="4" presStyleCnt="7">
        <dgm:presLayoutVars>
          <dgm:bulletEnabled val="1"/>
        </dgm:presLayoutVars>
      </dgm:prSet>
      <dgm:spPr/>
      <dgm:t>
        <a:bodyPr/>
        <a:lstStyle/>
        <a:p>
          <a:endParaRPr lang="zh-CN" altLang="en-US"/>
        </a:p>
      </dgm:t>
    </dgm:pt>
    <dgm:pt modelId="{89CE7518-40BE-4484-BC76-AD27EAC1D785}" type="pres">
      <dgm:prSet presAssocID="{FBBDAECB-BD55-4F3B-A9B0-4D22B6E72BFF}" presName="dummy" presStyleCnt="0"/>
      <dgm:spPr/>
    </dgm:pt>
    <dgm:pt modelId="{8A39338D-D721-4D4D-8A03-BB7D6B89C66F}" type="pres">
      <dgm:prSet presAssocID="{930EFF62-22C1-44BB-A3E7-E12107FF15C3}" presName="sibTrans" presStyleLbl="sibTrans2D1" presStyleIdx="4" presStyleCnt="7"/>
      <dgm:spPr/>
      <dgm:t>
        <a:bodyPr/>
        <a:lstStyle/>
        <a:p>
          <a:endParaRPr lang="zh-CN" altLang="en-US"/>
        </a:p>
      </dgm:t>
    </dgm:pt>
    <dgm:pt modelId="{D2936F95-9261-47F6-A9D9-348EA535ECEC}" type="pres">
      <dgm:prSet presAssocID="{9E9E66B8-F289-4A11-AFA2-696A0D64CC6A}" presName="node" presStyleLbl="node1" presStyleIdx="5" presStyleCnt="7">
        <dgm:presLayoutVars>
          <dgm:bulletEnabled val="1"/>
        </dgm:presLayoutVars>
      </dgm:prSet>
      <dgm:spPr/>
      <dgm:t>
        <a:bodyPr/>
        <a:lstStyle/>
        <a:p>
          <a:endParaRPr lang="zh-CN" altLang="en-US"/>
        </a:p>
      </dgm:t>
    </dgm:pt>
    <dgm:pt modelId="{CF95BBAF-BA5E-4768-BFB1-98BB9C69573E}" type="pres">
      <dgm:prSet presAssocID="{9E9E66B8-F289-4A11-AFA2-696A0D64CC6A}" presName="dummy" presStyleCnt="0"/>
      <dgm:spPr/>
    </dgm:pt>
    <dgm:pt modelId="{97103D22-A44D-4D88-8CAF-02A4C5E8503F}" type="pres">
      <dgm:prSet presAssocID="{2C650827-B8A5-451C-AA93-AB4AC3B3757F}" presName="sibTrans" presStyleLbl="sibTrans2D1" presStyleIdx="5" presStyleCnt="7"/>
      <dgm:spPr/>
      <dgm:t>
        <a:bodyPr/>
        <a:lstStyle/>
        <a:p>
          <a:endParaRPr lang="zh-CN" altLang="en-US"/>
        </a:p>
      </dgm:t>
    </dgm:pt>
    <dgm:pt modelId="{7AEFB701-3C6D-46AE-AC1D-563533889CC0}" type="pres">
      <dgm:prSet presAssocID="{85CEBD00-5F9C-4742-800C-097E7759028C}" presName="node" presStyleLbl="node1" presStyleIdx="6" presStyleCnt="7">
        <dgm:presLayoutVars>
          <dgm:bulletEnabled val="1"/>
        </dgm:presLayoutVars>
      </dgm:prSet>
      <dgm:spPr/>
      <dgm:t>
        <a:bodyPr/>
        <a:lstStyle/>
        <a:p>
          <a:endParaRPr lang="zh-CN" altLang="en-US"/>
        </a:p>
      </dgm:t>
    </dgm:pt>
    <dgm:pt modelId="{5D63B2A8-9A0E-484E-A88D-AE6B673884A8}" type="pres">
      <dgm:prSet presAssocID="{85CEBD00-5F9C-4742-800C-097E7759028C}" presName="dummy" presStyleCnt="0"/>
      <dgm:spPr/>
    </dgm:pt>
    <dgm:pt modelId="{ABBB357F-1AB3-4652-93C4-027B5B4AE6F0}" type="pres">
      <dgm:prSet presAssocID="{9AE7F555-8B3D-40DE-AC99-F03842DBFA68}" presName="sibTrans" presStyleLbl="sibTrans2D1" presStyleIdx="6" presStyleCnt="7"/>
      <dgm:spPr/>
      <dgm:t>
        <a:bodyPr/>
        <a:lstStyle/>
        <a:p>
          <a:endParaRPr lang="zh-CN" altLang="en-US"/>
        </a:p>
      </dgm:t>
    </dgm:pt>
  </dgm:ptLst>
  <dgm:cxnLst>
    <dgm:cxn modelId="{24B304A1-0BAD-46BD-8479-2D4D2CA96948}" srcId="{A26D926D-8F32-42EF-9E59-027EB7877960}" destId="{9E9E66B8-F289-4A11-AFA2-696A0D64CC6A}" srcOrd="5" destOrd="0" parTransId="{6BA1B2D4-A847-4B8D-AFC1-A5A979B8D16E}" sibTransId="{2C650827-B8A5-451C-AA93-AB4AC3B3757F}"/>
    <dgm:cxn modelId="{B1E25A13-9FBD-49E9-9328-3B72DFA6925B}" type="presOf" srcId="{2DFA0890-A979-41C9-8980-BB5325F91EFA}" destId="{0E14169E-EA49-4374-9495-1730B3635974}" srcOrd="0" destOrd="0" presId="urn:microsoft.com/office/officeart/2005/8/layout/radial6"/>
    <dgm:cxn modelId="{F7F927FD-A7B0-4E19-97E1-FF6AD681F3EA}" srcId="{A26D926D-8F32-42EF-9E59-027EB7877960}" destId="{E353BEED-7488-43A7-8588-80057E4D4932}" srcOrd="0" destOrd="0" parTransId="{6EBB1CF6-6D9E-4B0C-91E0-C3187F0E0056}" sibTransId="{37CC310C-FA4C-44E1-91D7-C56F48D8E91C}"/>
    <dgm:cxn modelId="{72095B9F-4CDB-4AE8-BC42-51AB16A53F64}" type="presOf" srcId="{2C650827-B8A5-451C-AA93-AB4AC3B3757F}" destId="{97103D22-A44D-4D88-8CAF-02A4C5E8503F}" srcOrd="0" destOrd="0" presId="urn:microsoft.com/office/officeart/2005/8/layout/radial6"/>
    <dgm:cxn modelId="{BEAEB7E0-7D57-4873-8E41-F085141BC264}" type="presOf" srcId="{37CC310C-FA4C-44E1-91D7-C56F48D8E91C}" destId="{CFB593C9-654F-4A16-BE8D-FFBEA0D1A18D}" srcOrd="0" destOrd="0" presId="urn:microsoft.com/office/officeart/2005/8/layout/radial6"/>
    <dgm:cxn modelId="{E3A958ED-DED2-43C7-B928-3E0D31EDDF30}" type="presOf" srcId="{D9A724B2-E867-4A14-A954-FD977E76010F}" destId="{81CCC512-EF55-43CD-B39C-F7A8F36A8E58}" srcOrd="0" destOrd="0" presId="urn:microsoft.com/office/officeart/2005/8/layout/radial6"/>
    <dgm:cxn modelId="{CF3FEC51-DC0D-434B-9569-A70C6C2C3AC9}" type="presOf" srcId="{930EFF62-22C1-44BB-A3E7-E12107FF15C3}" destId="{8A39338D-D721-4D4D-8A03-BB7D6B89C66F}" srcOrd="0" destOrd="0" presId="urn:microsoft.com/office/officeart/2005/8/layout/radial6"/>
    <dgm:cxn modelId="{9D10A1F7-9A3E-423A-9F21-B6185961A576}" srcId="{A26D926D-8F32-42EF-9E59-027EB7877960}" destId="{85CEBD00-5F9C-4742-800C-097E7759028C}" srcOrd="6" destOrd="0" parTransId="{BD34E7A3-FBA6-4286-9281-7C988FF6CA6B}" sibTransId="{9AE7F555-8B3D-40DE-AC99-F03842DBFA68}"/>
    <dgm:cxn modelId="{3EAF01E1-6483-4AB8-9E24-DF41D330CAD0}" type="presOf" srcId="{605B8AA9-1331-4297-AD1B-9048DAF9A28B}" destId="{E247E665-CB72-4BE6-B13C-728267AD2AA8}" srcOrd="0" destOrd="0" presId="urn:microsoft.com/office/officeart/2005/8/layout/radial6"/>
    <dgm:cxn modelId="{FEF94FA9-31CF-443E-8565-A854F98D55A2}" type="presOf" srcId="{3636C13A-93AB-4E1A-B142-E7F4087498A2}" destId="{FBC23FC5-5A41-4FDE-AFD0-4036DA668A5A}" srcOrd="0" destOrd="0" presId="urn:microsoft.com/office/officeart/2005/8/layout/radial6"/>
    <dgm:cxn modelId="{5426B6C4-0302-4CBC-A51C-8D9328515E8B}" srcId="{A26D926D-8F32-42EF-9E59-027EB7877960}" destId="{F1A4F4A1-7D33-450E-974E-32EA5E807CBC}" srcOrd="3" destOrd="0" parTransId="{88B5E418-0D80-47A8-BCF5-EB290B76B489}" sibTransId="{3636C13A-93AB-4E1A-B142-E7F4087498A2}"/>
    <dgm:cxn modelId="{E519DDBF-5193-495B-8709-B83BDB598885}" srcId="{D9A724B2-E867-4A14-A954-FD977E76010F}" destId="{A26D926D-8F32-42EF-9E59-027EB7877960}" srcOrd="0" destOrd="0" parTransId="{24A5C2F3-D852-4C66-AB5C-329EEE7DFEC8}" sibTransId="{8EF13065-E236-4E79-A733-9FE9980471C5}"/>
    <dgm:cxn modelId="{1AC43B13-059B-4B3F-9CA9-8895F4A78DD6}" type="presOf" srcId="{85CEBD00-5F9C-4742-800C-097E7759028C}" destId="{7AEFB701-3C6D-46AE-AC1D-563533889CC0}" srcOrd="0" destOrd="0" presId="urn:microsoft.com/office/officeart/2005/8/layout/radial6"/>
    <dgm:cxn modelId="{0647C56E-6CA7-4BB8-B061-EF5F6570598D}" srcId="{A26D926D-8F32-42EF-9E59-027EB7877960}" destId="{8064AB3A-B626-4F44-829A-CBD1B5157752}" srcOrd="1" destOrd="0" parTransId="{A116875E-4664-460A-9490-A13D201FFFF4}" sibTransId="{2C777F1E-670A-4899-9682-01923AA2996D}"/>
    <dgm:cxn modelId="{D9C4A0E2-42D4-49E2-9631-6A05489CA561}" type="presOf" srcId="{F1A4F4A1-7D33-450E-974E-32EA5E807CBC}" destId="{8D03DCC1-9E95-429F-80C4-A7CB0BC94ACF}" srcOrd="0" destOrd="0" presId="urn:microsoft.com/office/officeart/2005/8/layout/radial6"/>
    <dgm:cxn modelId="{85F0C26D-8FB5-4C95-8CF5-7B470476368B}" srcId="{A26D926D-8F32-42EF-9E59-027EB7877960}" destId="{FBBDAECB-BD55-4F3B-A9B0-4D22B6E72BFF}" srcOrd="4" destOrd="0" parTransId="{29A111AC-717C-4E8B-B018-EE4A91A7BDCF}" sibTransId="{930EFF62-22C1-44BB-A3E7-E12107FF15C3}"/>
    <dgm:cxn modelId="{3FE54AD6-C15C-464B-9C22-51CE5C759FCF}" srcId="{A26D926D-8F32-42EF-9E59-027EB7877960}" destId="{605B8AA9-1331-4297-AD1B-9048DAF9A28B}" srcOrd="2" destOrd="0" parTransId="{8A07EA2F-691F-4CAA-8D80-3DB51215DD95}" sibTransId="{2DFA0890-A979-41C9-8980-BB5325F91EFA}"/>
    <dgm:cxn modelId="{D05C3170-29F9-471A-9EBD-900555805559}" type="presOf" srcId="{8064AB3A-B626-4F44-829A-CBD1B5157752}" destId="{F7F0F331-8CA5-4164-8F38-D70EFE07B25B}" srcOrd="0" destOrd="0" presId="urn:microsoft.com/office/officeart/2005/8/layout/radial6"/>
    <dgm:cxn modelId="{A65A3A4F-7211-4A72-B02C-881369889665}" type="presOf" srcId="{2C777F1E-670A-4899-9682-01923AA2996D}" destId="{EC61FB85-CED0-49FD-8434-1B9EC6ECCC6A}" srcOrd="0" destOrd="0" presId="urn:microsoft.com/office/officeart/2005/8/layout/radial6"/>
    <dgm:cxn modelId="{D5B8476F-CE3B-47B4-BB5D-0C007421F6F7}" type="presOf" srcId="{9AE7F555-8B3D-40DE-AC99-F03842DBFA68}" destId="{ABBB357F-1AB3-4652-93C4-027B5B4AE6F0}" srcOrd="0" destOrd="0" presId="urn:microsoft.com/office/officeart/2005/8/layout/radial6"/>
    <dgm:cxn modelId="{8E0EDFF2-16D0-4FE4-920D-CFA40C190F19}" type="presOf" srcId="{E353BEED-7488-43A7-8588-80057E4D4932}" destId="{06A4F6C8-B572-415C-B5B9-0DFEC26F13FD}" srcOrd="0" destOrd="0" presId="urn:microsoft.com/office/officeart/2005/8/layout/radial6"/>
    <dgm:cxn modelId="{7DD6F77E-9982-4912-B474-DBE9580B067B}" type="presOf" srcId="{FBBDAECB-BD55-4F3B-A9B0-4D22B6E72BFF}" destId="{6A3D817F-DAB7-4F01-9801-E0E1CBB8202F}" srcOrd="0" destOrd="0" presId="urn:microsoft.com/office/officeart/2005/8/layout/radial6"/>
    <dgm:cxn modelId="{1B74A3BD-CBBC-42D7-B883-72B5D87A7286}" type="presOf" srcId="{9E9E66B8-F289-4A11-AFA2-696A0D64CC6A}" destId="{D2936F95-9261-47F6-A9D9-348EA535ECEC}" srcOrd="0" destOrd="0" presId="urn:microsoft.com/office/officeart/2005/8/layout/radial6"/>
    <dgm:cxn modelId="{F563BAC7-0048-4BC8-A41A-941ADC26AA04}" type="presOf" srcId="{A26D926D-8F32-42EF-9E59-027EB7877960}" destId="{91B2F97F-9A9A-42D7-B256-A795F4EFBE0D}" srcOrd="0" destOrd="0" presId="urn:microsoft.com/office/officeart/2005/8/layout/radial6"/>
    <dgm:cxn modelId="{6DA1A11C-C686-419E-B8DF-872C0D7182A9}" type="presParOf" srcId="{81CCC512-EF55-43CD-B39C-F7A8F36A8E58}" destId="{91B2F97F-9A9A-42D7-B256-A795F4EFBE0D}" srcOrd="0" destOrd="0" presId="urn:microsoft.com/office/officeart/2005/8/layout/radial6"/>
    <dgm:cxn modelId="{170B5058-ECBF-43D5-96FD-B33670E9F5CB}" type="presParOf" srcId="{81CCC512-EF55-43CD-B39C-F7A8F36A8E58}" destId="{06A4F6C8-B572-415C-B5B9-0DFEC26F13FD}" srcOrd="1" destOrd="0" presId="urn:microsoft.com/office/officeart/2005/8/layout/radial6"/>
    <dgm:cxn modelId="{FDA4E52A-772E-47A6-97B3-3E5A16D6BC90}" type="presParOf" srcId="{81CCC512-EF55-43CD-B39C-F7A8F36A8E58}" destId="{9B4D4A1A-93AB-4495-B732-74CC1EBC25C3}" srcOrd="2" destOrd="0" presId="urn:microsoft.com/office/officeart/2005/8/layout/radial6"/>
    <dgm:cxn modelId="{C11D8B9E-1D87-4DDD-B56C-EAD3C7A74C4A}" type="presParOf" srcId="{81CCC512-EF55-43CD-B39C-F7A8F36A8E58}" destId="{CFB593C9-654F-4A16-BE8D-FFBEA0D1A18D}" srcOrd="3" destOrd="0" presId="urn:microsoft.com/office/officeart/2005/8/layout/radial6"/>
    <dgm:cxn modelId="{B746BCD3-3B00-4995-835A-521F84332437}" type="presParOf" srcId="{81CCC512-EF55-43CD-B39C-F7A8F36A8E58}" destId="{F7F0F331-8CA5-4164-8F38-D70EFE07B25B}" srcOrd="4" destOrd="0" presId="urn:microsoft.com/office/officeart/2005/8/layout/radial6"/>
    <dgm:cxn modelId="{A1BCA6FE-B17B-43AD-99FE-FBB7A0B5876D}" type="presParOf" srcId="{81CCC512-EF55-43CD-B39C-F7A8F36A8E58}" destId="{E87B295A-1609-4420-B0B4-18DC642F892B}" srcOrd="5" destOrd="0" presId="urn:microsoft.com/office/officeart/2005/8/layout/radial6"/>
    <dgm:cxn modelId="{C3052455-1C4F-4B3D-AA9B-ADF8A83CAF1E}" type="presParOf" srcId="{81CCC512-EF55-43CD-B39C-F7A8F36A8E58}" destId="{EC61FB85-CED0-49FD-8434-1B9EC6ECCC6A}" srcOrd="6" destOrd="0" presId="urn:microsoft.com/office/officeart/2005/8/layout/radial6"/>
    <dgm:cxn modelId="{D23C5BB1-14E2-4639-B031-CEFDF4BCD00A}" type="presParOf" srcId="{81CCC512-EF55-43CD-B39C-F7A8F36A8E58}" destId="{E247E665-CB72-4BE6-B13C-728267AD2AA8}" srcOrd="7" destOrd="0" presId="urn:microsoft.com/office/officeart/2005/8/layout/radial6"/>
    <dgm:cxn modelId="{3BCA331F-16CA-46BC-BA3B-C0B1824A02D2}" type="presParOf" srcId="{81CCC512-EF55-43CD-B39C-F7A8F36A8E58}" destId="{B36830D4-C2F2-4EFF-B468-D9BDBCB0164B}" srcOrd="8" destOrd="0" presId="urn:microsoft.com/office/officeart/2005/8/layout/radial6"/>
    <dgm:cxn modelId="{2F1750E9-DDAD-4790-88DC-866275EBFB24}" type="presParOf" srcId="{81CCC512-EF55-43CD-B39C-F7A8F36A8E58}" destId="{0E14169E-EA49-4374-9495-1730B3635974}" srcOrd="9" destOrd="0" presId="urn:microsoft.com/office/officeart/2005/8/layout/radial6"/>
    <dgm:cxn modelId="{46AC25CE-248F-4723-B877-C885135D168E}" type="presParOf" srcId="{81CCC512-EF55-43CD-B39C-F7A8F36A8E58}" destId="{8D03DCC1-9E95-429F-80C4-A7CB0BC94ACF}" srcOrd="10" destOrd="0" presId="urn:microsoft.com/office/officeart/2005/8/layout/radial6"/>
    <dgm:cxn modelId="{4F02C0D9-07C2-47C3-83BB-05F2C263B21A}" type="presParOf" srcId="{81CCC512-EF55-43CD-B39C-F7A8F36A8E58}" destId="{6732F694-ED14-4158-8426-F08FC76C8D6E}" srcOrd="11" destOrd="0" presId="urn:microsoft.com/office/officeart/2005/8/layout/radial6"/>
    <dgm:cxn modelId="{F5A481A3-0DA5-4A5A-BBEF-EFD22364139A}" type="presParOf" srcId="{81CCC512-EF55-43CD-B39C-F7A8F36A8E58}" destId="{FBC23FC5-5A41-4FDE-AFD0-4036DA668A5A}" srcOrd="12" destOrd="0" presId="urn:microsoft.com/office/officeart/2005/8/layout/radial6"/>
    <dgm:cxn modelId="{51B3F6AB-E356-410C-9FFD-B76A9CF52939}" type="presParOf" srcId="{81CCC512-EF55-43CD-B39C-F7A8F36A8E58}" destId="{6A3D817F-DAB7-4F01-9801-E0E1CBB8202F}" srcOrd="13" destOrd="0" presId="urn:microsoft.com/office/officeart/2005/8/layout/radial6"/>
    <dgm:cxn modelId="{2810FBB1-959C-435D-B585-2B3F0CE1E592}" type="presParOf" srcId="{81CCC512-EF55-43CD-B39C-F7A8F36A8E58}" destId="{89CE7518-40BE-4484-BC76-AD27EAC1D785}" srcOrd="14" destOrd="0" presId="urn:microsoft.com/office/officeart/2005/8/layout/radial6"/>
    <dgm:cxn modelId="{CA0015BC-C3BA-4C51-A6C7-7400581E9DFF}" type="presParOf" srcId="{81CCC512-EF55-43CD-B39C-F7A8F36A8E58}" destId="{8A39338D-D721-4D4D-8A03-BB7D6B89C66F}" srcOrd="15" destOrd="0" presId="urn:microsoft.com/office/officeart/2005/8/layout/radial6"/>
    <dgm:cxn modelId="{1D84B7BB-5A56-4986-AE5A-707C8AC7A5D3}" type="presParOf" srcId="{81CCC512-EF55-43CD-B39C-F7A8F36A8E58}" destId="{D2936F95-9261-47F6-A9D9-348EA535ECEC}" srcOrd="16" destOrd="0" presId="urn:microsoft.com/office/officeart/2005/8/layout/radial6"/>
    <dgm:cxn modelId="{6AF7AF7F-BFCC-49FD-B521-6C18209CCC1E}" type="presParOf" srcId="{81CCC512-EF55-43CD-B39C-F7A8F36A8E58}" destId="{CF95BBAF-BA5E-4768-BFB1-98BB9C69573E}" srcOrd="17" destOrd="0" presId="urn:microsoft.com/office/officeart/2005/8/layout/radial6"/>
    <dgm:cxn modelId="{250D701B-4B1E-46DE-967F-DCE2A270E1B1}" type="presParOf" srcId="{81CCC512-EF55-43CD-B39C-F7A8F36A8E58}" destId="{97103D22-A44D-4D88-8CAF-02A4C5E8503F}" srcOrd="18" destOrd="0" presId="urn:microsoft.com/office/officeart/2005/8/layout/radial6"/>
    <dgm:cxn modelId="{64208F39-FB40-4A19-99FA-259C74DCA85B}" type="presParOf" srcId="{81CCC512-EF55-43CD-B39C-F7A8F36A8E58}" destId="{7AEFB701-3C6D-46AE-AC1D-563533889CC0}" srcOrd="19" destOrd="0" presId="urn:microsoft.com/office/officeart/2005/8/layout/radial6"/>
    <dgm:cxn modelId="{939D5D5D-F00B-4BE9-958C-8FD3ADA13AF0}" type="presParOf" srcId="{81CCC512-EF55-43CD-B39C-F7A8F36A8E58}" destId="{5D63B2A8-9A0E-484E-A88D-AE6B673884A8}" srcOrd="20" destOrd="0" presId="urn:microsoft.com/office/officeart/2005/8/layout/radial6"/>
    <dgm:cxn modelId="{34950E71-D725-4517-A900-32E6E29171F2}" type="presParOf" srcId="{81CCC512-EF55-43CD-B39C-F7A8F36A8E58}" destId="{ABBB357F-1AB3-4652-93C4-027B5B4AE6F0}" srcOrd="21"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30B9FA-2111-4196-A1E5-E0FDA48FE4B6}" type="doc">
      <dgm:prSet loTypeId="urn:microsoft.com/office/officeart/2005/8/layout/list1" loCatId="list" qsTypeId="urn:microsoft.com/office/officeart/2005/8/quickstyle/simple1" qsCatId="simple" csTypeId="urn:microsoft.com/office/officeart/2005/8/colors/colorful1#1" csCatId="colorful" phldr="1"/>
      <dgm:spPr/>
      <dgm:t>
        <a:bodyPr/>
        <a:lstStyle/>
        <a:p>
          <a:endParaRPr lang="zh-CN" altLang="en-US"/>
        </a:p>
      </dgm:t>
    </dgm:pt>
    <dgm:pt modelId="{D235C460-F2F4-48B9-810D-5DC024E631F9}">
      <dgm:prSet phldrT="[文本]" custT="1"/>
      <dgm:spPr/>
      <dgm:t>
        <a:bodyPr/>
        <a:lstStyle/>
        <a:p>
          <a:r>
            <a:rPr lang="zh-CN" altLang="en-US" sz="1400" kern="1200" dirty="0" smtClean="0">
              <a:solidFill>
                <a:schemeClr val="tx1"/>
              </a:solidFill>
              <a:latin typeface="微软雅黑" pitchFamily="34" charset="-122"/>
              <a:ea typeface="微软雅黑" pitchFamily="34" charset="-122"/>
              <a:cs typeface="+mn-cs"/>
            </a:rPr>
            <a:t>不同版本教材的模板化和知识点体系化的建设与维护</a:t>
          </a:r>
          <a:endParaRPr lang="zh-CN" altLang="en-US" sz="1400" kern="1200" dirty="0">
            <a:solidFill>
              <a:schemeClr val="tx1"/>
            </a:solidFill>
            <a:latin typeface="微软雅黑" pitchFamily="34" charset="-122"/>
            <a:ea typeface="微软雅黑" pitchFamily="34" charset="-122"/>
            <a:cs typeface="+mn-cs"/>
          </a:endParaRPr>
        </a:p>
      </dgm:t>
    </dgm:pt>
    <dgm:pt modelId="{2520B5DE-5B9D-4ABC-8DFA-68D662476288}" type="parTrans" cxnId="{5F11DE06-F65F-4B45-B372-1EF05667EF80}">
      <dgm:prSet/>
      <dgm:spPr/>
      <dgm:t>
        <a:bodyPr/>
        <a:lstStyle/>
        <a:p>
          <a:endParaRPr lang="zh-CN" altLang="en-US"/>
        </a:p>
      </dgm:t>
    </dgm:pt>
    <dgm:pt modelId="{89853E74-5BDF-426F-A942-9FEC896592FB}" type="sibTrans" cxnId="{5F11DE06-F65F-4B45-B372-1EF05667EF80}">
      <dgm:prSet/>
      <dgm:spPr/>
      <dgm:t>
        <a:bodyPr/>
        <a:lstStyle/>
        <a:p>
          <a:endParaRPr lang="zh-CN" altLang="en-US"/>
        </a:p>
      </dgm:t>
    </dgm:pt>
    <dgm:pt modelId="{68934472-852A-4667-8333-B547EAA30C6F}">
      <dgm:prSet phldrT="[文本]" custT="1"/>
      <dgm:spPr/>
      <dgm:t>
        <a:bodyPr/>
        <a:lstStyle/>
        <a:p>
          <a:r>
            <a:rPr lang="zh-CN" altLang="en-US" sz="1400" kern="1200" dirty="0" smtClean="0">
              <a:solidFill>
                <a:schemeClr val="tx1"/>
              </a:solidFill>
              <a:latin typeface="微软雅黑" pitchFamily="34" charset="-122"/>
              <a:ea typeface="微软雅黑" pitchFamily="34" charset="-122"/>
              <a:cs typeface="+mn-cs"/>
            </a:rPr>
            <a:t>丰富的校本课程和可维护的自媒体课程资源的生产与发布</a:t>
          </a:r>
          <a:endParaRPr lang="zh-CN" altLang="en-US" sz="1400" kern="1200" dirty="0">
            <a:solidFill>
              <a:schemeClr val="tx1"/>
            </a:solidFill>
            <a:latin typeface="微软雅黑" pitchFamily="34" charset="-122"/>
            <a:ea typeface="微软雅黑" pitchFamily="34" charset="-122"/>
            <a:cs typeface="+mn-cs"/>
          </a:endParaRPr>
        </a:p>
      </dgm:t>
    </dgm:pt>
    <dgm:pt modelId="{64084E0A-D5D4-47FE-8C35-982AFBAC96BD}" type="parTrans" cxnId="{5B3F5138-1150-4592-B2CD-EEA8EA683C35}">
      <dgm:prSet/>
      <dgm:spPr/>
      <dgm:t>
        <a:bodyPr/>
        <a:lstStyle/>
        <a:p>
          <a:endParaRPr lang="zh-CN" altLang="en-US"/>
        </a:p>
      </dgm:t>
    </dgm:pt>
    <dgm:pt modelId="{5840CB12-D005-4A32-A76C-6F0E273C6C8D}" type="sibTrans" cxnId="{5B3F5138-1150-4592-B2CD-EEA8EA683C35}">
      <dgm:prSet/>
      <dgm:spPr/>
      <dgm:t>
        <a:bodyPr/>
        <a:lstStyle/>
        <a:p>
          <a:endParaRPr lang="zh-CN" altLang="en-US"/>
        </a:p>
      </dgm:t>
    </dgm:pt>
    <dgm:pt modelId="{C4EF249C-1FCD-4D5E-9A3B-BA6D744A3926}">
      <dgm:prSet phldrT="[文本]" custT="1"/>
      <dgm:spPr/>
      <dgm:t>
        <a:bodyPr/>
        <a:lstStyle/>
        <a:p>
          <a:r>
            <a:rPr lang="zh-CN" altLang="en-US" sz="1400" kern="1200" dirty="0" smtClean="0">
              <a:solidFill>
                <a:schemeClr val="tx1"/>
              </a:solidFill>
              <a:latin typeface="微软雅黑" pitchFamily="34" charset="-122"/>
              <a:ea typeface="微软雅黑" pitchFamily="34" charset="-122"/>
              <a:cs typeface="+mn-cs"/>
            </a:rPr>
            <a:t>多维度的课程资源（包括视频、</a:t>
          </a:r>
          <a:r>
            <a:rPr lang="en-US" altLang="zh-CN" sz="1400" kern="1200" dirty="0" smtClean="0">
              <a:solidFill>
                <a:schemeClr val="tx1"/>
              </a:solidFill>
              <a:latin typeface="微软雅黑" pitchFamily="34" charset="-122"/>
              <a:ea typeface="微软雅黑" pitchFamily="34" charset="-122"/>
              <a:cs typeface="+mn-cs"/>
            </a:rPr>
            <a:t>PPT</a:t>
          </a:r>
          <a:r>
            <a:rPr lang="zh-CN" altLang="en-US" sz="1400" kern="1200" dirty="0" smtClean="0">
              <a:solidFill>
                <a:schemeClr val="tx1"/>
              </a:solidFill>
              <a:latin typeface="微软雅黑" pitchFamily="34" charset="-122"/>
              <a:ea typeface="微软雅黑" pitchFamily="34" charset="-122"/>
              <a:cs typeface="+mn-cs"/>
            </a:rPr>
            <a:t>、教案、阅读资料等</a:t>
          </a:r>
          <a:r>
            <a:rPr lang="en-US" altLang="zh-CN" sz="1400" kern="1200" dirty="0" smtClean="0">
              <a:solidFill>
                <a:schemeClr val="tx1"/>
              </a:solidFill>
              <a:latin typeface="微软雅黑" pitchFamily="34" charset="-122"/>
              <a:ea typeface="微软雅黑" pitchFamily="34" charset="-122"/>
              <a:cs typeface="+mn-cs"/>
            </a:rPr>
            <a:t>9</a:t>
          </a:r>
          <a:r>
            <a:rPr lang="zh-CN" altLang="en-US" sz="1400" kern="1200" dirty="0" smtClean="0">
              <a:solidFill>
                <a:schemeClr val="tx1"/>
              </a:solidFill>
              <a:latin typeface="微软雅黑" pitchFamily="34" charset="-122"/>
              <a:ea typeface="微软雅黑" pitchFamily="34" charset="-122"/>
              <a:cs typeface="+mn-cs"/>
            </a:rPr>
            <a:t>个维度）</a:t>
          </a:r>
          <a:endParaRPr lang="zh-CN" altLang="en-US" sz="1400" kern="1200" dirty="0">
            <a:solidFill>
              <a:schemeClr val="tx1"/>
            </a:solidFill>
            <a:latin typeface="微软雅黑" pitchFamily="34" charset="-122"/>
            <a:ea typeface="微软雅黑" pitchFamily="34" charset="-122"/>
            <a:cs typeface="+mn-cs"/>
          </a:endParaRPr>
        </a:p>
      </dgm:t>
    </dgm:pt>
    <dgm:pt modelId="{5AD8CB56-0012-4BF2-8B5F-8AE21B693F2B}" type="parTrans" cxnId="{207FFAF6-0779-4EB3-AC68-BA76469D48F9}">
      <dgm:prSet/>
      <dgm:spPr/>
      <dgm:t>
        <a:bodyPr/>
        <a:lstStyle/>
        <a:p>
          <a:endParaRPr lang="zh-CN" altLang="en-US"/>
        </a:p>
      </dgm:t>
    </dgm:pt>
    <dgm:pt modelId="{00166B18-5341-4DD9-B397-44D27DA04D8E}" type="sibTrans" cxnId="{207FFAF6-0779-4EB3-AC68-BA76469D48F9}">
      <dgm:prSet/>
      <dgm:spPr/>
      <dgm:t>
        <a:bodyPr/>
        <a:lstStyle/>
        <a:p>
          <a:endParaRPr lang="zh-CN" altLang="en-US"/>
        </a:p>
      </dgm:t>
    </dgm:pt>
    <dgm:pt modelId="{0540BD9D-7C73-4610-9B7D-BD339787E8EA}">
      <dgm:prSet custT="1"/>
      <dgm:spPr/>
      <dgm:t>
        <a:bodyPr/>
        <a:lstStyle/>
        <a:p>
          <a:r>
            <a:rPr lang="zh-CN" altLang="en-US" sz="1400" kern="1200" dirty="0" smtClean="0">
              <a:solidFill>
                <a:schemeClr val="tx1"/>
              </a:solidFill>
              <a:latin typeface="微软雅黑" pitchFamily="34" charset="-122"/>
              <a:ea typeface="微软雅黑" pitchFamily="34" charset="-122"/>
              <a:cs typeface="+mn-cs"/>
            </a:rPr>
            <a:t>各个学科老师可充分参与到资源的制作、审核，发布和管理的过程</a:t>
          </a:r>
          <a:endParaRPr lang="zh-CN" altLang="en-US" sz="1400" kern="1200" dirty="0">
            <a:solidFill>
              <a:schemeClr val="tx1"/>
            </a:solidFill>
            <a:latin typeface="微软雅黑" pitchFamily="34" charset="-122"/>
            <a:ea typeface="微软雅黑" pitchFamily="34" charset="-122"/>
            <a:cs typeface="+mn-cs"/>
          </a:endParaRPr>
        </a:p>
      </dgm:t>
    </dgm:pt>
    <dgm:pt modelId="{E285C990-DDF7-4F80-AA3A-3012A5AC0A78}" type="parTrans" cxnId="{81AA6B9F-3772-40A8-9DC9-B7CCD006EE41}">
      <dgm:prSet/>
      <dgm:spPr/>
      <dgm:t>
        <a:bodyPr/>
        <a:lstStyle/>
        <a:p>
          <a:endParaRPr lang="zh-CN" altLang="en-US"/>
        </a:p>
      </dgm:t>
    </dgm:pt>
    <dgm:pt modelId="{F528180A-2309-4264-8592-D576C132F316}" type="sibTrans" cxnId="{81AA6B9F-3772-40A8-9DC9-B7CCD006EE41}">
      <dgm:prSet/>
      <dgm:spPr/>
      <dgm:t>
        <a:bodyPr/>
        <a:lstStyle/>
        <a:p>
          <a:endParaRPr lang="zh-CN" altLang="en-US"/>
        </a:p>
      </dgm:t>
    </dgm:pt>
    <dgm:pt modelId="{270D3AFE-B079-4218-8ECC-AE3842F5475B}">
      <dgm:prSet custT="1"/>
      <dgm:spPr/>
      <dgm:t>
        <a:bodyPr/>
        <a:lstStyle/>
        <a:p>
          <a:r>
            <a:rPr lang="zh-CN" altLang="en-US" sz="1400" kern="1200" dirty="0" smtClean="0">
              <a:solidFill>
                <a:schemeClr val="tx1"/>
              </a:solidFill>
              <a:latin typeface="微软雅黑" pitchFamily="34" charset="-122"/>
              <a:ea typeface="微软雅黑" pitchFamily="34" charset="-122"/>
              <a:cs typeface="+mn-cs"/>
            </a:rPr>
            <a:t>云平台课程资源实时更新和同步，使用便捷，维护简单</a:t>
          </a:r>
          <a:endParaRPr lang="zh-CN" altLang="en-US" sz="1400" kern="1200" dirty="0">
            <a:solidFill>
              <a:schemeClr val="tx1"/>
            </a:solidFill>
            <a:latin typeface="微软雅黑" pitchFamily="34" charset="-122"/>
            <a:ea typeface="微软雅黑" pitchFamily="34" charset="-122"/>
            <a:cs typeface="+mn-cs"/>
          </a:endParaRPr>
        </a:p>
      </dgm:t>
    </dgm:pt>
    <dgm:pt modelId="{C56F62CD-6754-47B7-9C15-95977248E555}" type="parTrans" cxnId="{8519E798-E1DC-4203-AA9F-74442EB8D6C5}">
      <dgm:prSet/>
      <dgm:spPr/>
      <dgm:t>
        <a:bodyPr/>
        <a:lstStyle/>
        <a:p>
          <a:endParaRPr lang="zh-CN" altLang="en-US"/>
        </a:p>
      </dgm:t>
    </dgm:pt>
    <dgm:pt modelId="{2BA18D23-3341-4B40-B740-8E8C3996AA54}" type="sibTrans" cxnId="{8519E798-E1DC-4203-AA9F-74442EB8D6C5}">
      <dgm:prSet/>
      <dgm:spPr/>
      <dgm:t>
        <a:bodyPr/>
        <a:lstStyle/>
        <a:p>
          <a:endParaRPr lang="zh-CN" altLang="en-US"/>
        </a:p>
      </dgm:t>
    </dgm:pt>
    <dgm:pt modelId="{892A8D16-7856-4A23-8077-A957F1B62725}" type="pres">
      <dgm:prSet presAssocID="{FB30B9FA-2111-4196-A1E5-E0FDA48FE4B6}" presName="linear" presStyleCnt="0">
        <dgm:presLayoutVars>
          <dgm:dir/>
          <dgm:animLvl val="lvl"/>
          <dgm:resizeHandles val="exact"/>
        </dgm:presLayoutVars>
      </dgm:prSet>
      <dgm:spPr/>
      <dgm:t>
        <a:bodyPr/>
        <a:lstStyle/>
        <a:p>
          <a:endParaRPr lang="zh-CN" altLang="en-US"/>
        </a:p>
      </dgm:t>
    </dgm:pt>
    <dgm:pt modelId="{9FF3CD14-C34A-42E0-ADFE-B6BBA7D394CC}" type="pres">
      <dgm:prSet presAssocID="{D235C460-F2F4-48B9-810D-5DC024E631F9}" presName="parentLin" presStyleCnt="0"/>
      <dgm:spPr/>
    </dgm:pt>
    <dgm:pt modelId="{0323078B-BE9C-435C-B09E-24882A5A8AB1}" type="pres">
      <dgm:prSet presAssocID="{D235C460-F2F4-48B9-810D-5DC024E631F9}" presName="parentLeftMargin" presStyleLbl="node1" presStyleIdx="0" presStyleCnt="5"/>
      <dgm:spPr/>
      <dgm:t>
        <a:bodyPr/>
        <a:lstStyle/>
        <a:p>
          <a:endParaRPr lang="zh-CN" altLang="en-US"/>
        </a:p>
      </dgm:t>
    </dgm:pt>
    <dgm:pt modelId="{5CC17AEB-71B4-4A55-8E37-362792373DA1}" type="pres">
      <dgm:prSet presAssocID="{D235C460-F2F4-48B9-810D-5DC024E631F9}" presName="parentText" presStyleLbl="node1" presStyleIdx="0" presStyleCnt="5">
        <dgm:presLayoutVars>
          <dgm:chMax val="0"/>
          <dgm:bulletEnabled val="1"/>
        </dgm:presLayoutVars>
      </dgm:prSet>
      <dgm:spPr/>
      <dgm:t>
        <a:bodyPr/>
        <a:lstStyle/>
        <a:p>
          <a:endParaRPr lang="zh-CN" altLang="en-US"/>
        </a:p>
      </dgm:t>
    </dgm:pt>
    <dgm:pt modelId="{96361806-E2E3-4F1F-BF0E-5B24A5AC78DA}" type="pres">
      <dgm:prSet presAssocID="{D235C460-F2F4-48B9-810D-5DC024E631F9}" presName="negativeSpace" presStyleCnt="0"/>
      <dgm:spPr/>
    </dgm:pt>
    <dgm:pt modelId="{74AC31D6-87E2-49C2-A0DA-224D28F683B5}" type="pres">
      <dgm:prSet presAssocID="{D235C460-F2F4-48B9-810D-5DC024E631F9}" presName="childText" presStyleLbl="conFgAcc1" presStyleIdx="0" presStyleCnt="5">
        <dgm:presLayoutVars>
          <dgm:bulletEnabled val="1"/>
        </dgm:presLayoutVars>
      </dgm:prSet>
      <dgm:spPr/>
    </dgm:pt>
    <dgm:pt modelId="{200044D2-1AB3-4F1F-9BBE-BCB726C83D1D}" type="pres">
      <dgm:prSet presAssocID="{89853E74-5BDF-426F-A942-9FEC896592FB}" presName="spaceBetweenRectangles" presStyleCnt="0"/>
      <dgm:spPr/>
    </dgm:pt>
    <dgm:pt modelId="{11A11775-9747-443F-9AD8-0EFBEC1404A4}" type="pres">
      <dgm:prSet presAssocID="{68934472-852A-4667-8333-B547EAA30C6F}" presName="parentLin" presStyleCnt="0"/>
      <dgm:spPr/>
    </dgm:pt>
    <dgm:pt modelId="{7046834A-A70C-4A65-9595-1D3F9FA76FDD}" type="pres">
      <dgm:prSet presAssocID="{68934472-852A-4667-8333-B547EAA30C6F}" presName="parentLeftMargin" presStyleLbl="node1" presStyleIdx="0" presStyleCnt="5"/>
      <dgm:spPr/>
      <dgm:t>
        <a:bodyPr/>
        <a:lstStyle/>
        <a:p>
          <a:endParaRPr lang="zh-CN" altLang="en-US"/>
        </a:p>
      </dgm:t>
    </dgm:pt>
    <dgm:pt modelId="{C88FA522-10DC-4E98-9BFB-5843DA02AF54}" type="pres">
      <dgm:prSet presAssocID="{68934472-852A-4667-8333-B547EAA30C6F}" presName="parentText" presStyleLbl="node1" presStyleIdx="1" presStyleCnt="5">
        <dgm:presLayoutVars>
          <dgm:chMax val="0"/>
          <dgm:bulletEnabled val="1"/>
        </dgm:presLayoutVars>
      </dgm:prSet>
      <dgm:spPr/>
      <dgm:t>
        <a:bodyPr/>
        <a:lstStyle/>
        <a:p>
          <a:endParaRPr lang="zh-CN" altLang="en-US"/>
        </a:p>
      </dgm:t>
    </dgm:pt>
    <dgm:pt modelId="{66EAFA51-B1A6-442A-A73C-44C23CEA0E6A}" type="pres">
      <dgm:prSet presAssocID="{68934472-852A-4667-8333-B547EAA30C6F}" presName="negativeSpace" presStyleCnt="0"/>
      <dgm:spPr/>
    </dgm:pt>
    <dgm:pt modelId="{C675640F-174D-4A9B-B9BB-17697E128BF2}" type="pres">
      <dgm:prSet presAssocID="{68934472-852A-4667-8333-B547EAA30C6F}" presName="childText" presStyleLbl="conFgAcc1" presStyleIdx="1" presStyleCnt="5">
        <dgm:presLayoutVars>
          <dgm:bulletEnabled val="1"/>
        </dgm:presLayoutVars>
      </dgm:prSet>
      <dgm:spPr/>
    </dgm:pt>
    <dgm:pt modelId="{A973E142-9287-4057-9E09-C0D68ABEE7DA}" type="pres">
      <dgm:prSet presAssocID="{5840CB12-D005-4A32-A76C-6F0E273C6C8D}" presName="spaceBetweenRectangles" presStyleCnt="0"/>
      <dgm:spPr/>
    </dgm:pt>
    <dgm:pt modelId="{E79E1C62-8B5B-448F-977D-D56F11D66F62}" type="pres">
      <dgm:prSet presAssocID="{C4EF249C-1FCD-4D5E-9A3B-BA6D744A3926}" presName="parentLin" presStyleCnt="0"/>
      <dgm:spPr/>
    </dgm:pt>
    <dgm:pt modelId="{C0374667-E31F-46D6-A941-8FBAC4B2D7DB}" type="pres">
      <dgm:prSet presAssocID="{C4EF249C-1FCD-4D5E-9A3B-BA6D744A3926}" presName="parentLeftMargin" presStyleLbl="node1" presStyleIdx="1" presStyleCnt="5"/>
      <dgm:spPr/>
      <dgm:t>
        <a:bodyPr/>
        <a:lstStyle/>
        <a:p>
          <a:endParaRPr lang="zh-CN" altLang="en-US"/>
        </a:p>
      </dgm:t>
    </dgm:pt>
    <dgm:pt modelId="{5F54FCD0-D3B6-4E42-9D62-6CD70C2E7727}" type="pres">
      <dgm:prSet presAssocID="{C4EF249C-1FCD-4D5E-9A3B-BA6D744A3926}" presName="parentText" presStyleLbl="node1" presStyleIdx="2" presStyleCnt="5">
        <dgm:presLayoutVars>
          <dgm:chMax val="0"/>
          <dgm:bulletEnabled val="1"/>
        </dgm:presLayoutVars>
      </dgm:prSet>
      <dgm:spPr/>
      <dgm:t>
        <a:bodyPr/>
        <a:lstStyle/>
        <a:p>
          <a:endParaRPr lang="zh-CN" altLang="en-US"/>
        </a:p>
      </dgm:t>
    </dgm:pt>
    <dgm:pt modelId="{921DBB28-9B7F-4F44-8F1E-894B609C9540}" type="pres">
      <dgm:prSet presAssocID="{C4EF249C-1FCD-4D5E-9A3B-BA6D744A3926}" presName="negativeSpace" presStyleCnt="0"/>
      <dgm:spPr/>
    </dgm:pt>
    <dgm:pt modelId="{AD20C8A4-8245-4C4B-A3FF-CCCE5A25243F}" type="pres">
      <dgm:prSet presAssocID="{C4EF249C-1FCD-4D5E-9A3B-BA6D744A3926}" presName="childText" presStyleLbl="conFgAcc1" presStyleIdx="2" presStyleCnt="5">
        <dgm:presLayoutVars>
          <dgm:bulletEnabled val="1"/>
        </dgm:presLayoutVars>
      </dgm:prSet>
      <dgm:spPr/>
    </dgm:pt>
    <dgm:pt modelId="{2CA3D22F-5B1E-4C88-BC3E-01E96DDAC4C4}" type="pres">
      <dgm:prSet presAssocID="{00166B18-5341-4DD9-B397-44D27DA04D8E}" presName="spaceBetweenRectangles" presStyleCnt="0"/>
      <dgm:spPr/>
    </dgm:pt>
    <dgm:pt modelId="{05C8E3C9-0566-440B-A670-E83ECF8B6E96}" type="pres">
      <dgm:prSet presAssocID="{0540BD9D-7C73-4610-9B7D-BD339787E8EA}" presName="parentLin" presStyleCnt="0"/>
      <dgm:spPr/>
    </dgm:pt>
    <dgm:pt modelId="{558956DF-06C2-4004-AB10-18166CDCE5E8}" type="pres">
      <dgm:prSet presAssocID="{0540BD9D-7C73-4610-9B7D-BD339787E8EA}" presName="parentLeftMargin" presStyleLbl="node1" presStyleIdx="2" presStyleCnt="5"/>
      <dgm:spPr/>
      <dgm:t>
        <a:bodyPr/>
        <a:lstStyle/>
        <a:p>
          <a:endParaRPr lang="zh-CN" altLang="en-US"/>
        </a:p>
      </dgm:t>
    </dgm:pt>
    <dgm:pt modelId="{A32FDA80-E5E2-4912-8368-EC5FDE69233E}" type="pres">
      <dgm:prSet presAssocID="{0540BD9D-7C73-4610-9B7D-BD339787E8EA}" presName="parentText" presStyleLbl="node1" presStyleIdx="3" presStyleCnt="5">
        <dgm:presLayoutVars>
          <dgm:chMax val="0"/>
          <dgm:bulletEnabled val="1"/>
        </dgm:presLayoutVars>
      </dgm:prSet>
      <dgm:spPr/>
      <dgm:t>
        <a:bodyPr/>
        <a:lstStyle/>
        <a:p>
          <a:endParaRPr lang="zh-CN" altLang="en-US"/>
        </a:p>
      </dgm:t>
    </dgm:pt>
    <dgm:pt modelId="{EE8870E8-C95A-4004-91BA-082D3FF5B431}" type="pres">
      <dgm:prSet presAssocID="{0540BD9D-7C73-4610-9B7D-BD339787E8EA}" presName="negativeSpace" presStyleCnt="0"/>
      <dgm:spPr/>
    </dgm:pt>
    <dgm:pt modelId="{010C756F-4F01-4B5D-9FAD-8334B3FE36E6}" type="pres">
      <dgm:prSet presAssocID="{0540BD9D-7C73-4610-9B7D-BD339787E8EA}" presName="childText" presStyleLbl="conFgAcc1" presStyleIdx="3" presStyleCnt="5">
        <dgm:presLayoutVars>
          <dgm:bulletEnabled val="1"/>
        </dgm:presLayoutVars>
      </dgm:prSet>
      <dgm:spPr/>
    </dgm:pt>
    <dgm:pt modelId="{8B50EC5D-C211-4C0E-8EF5-AD5A2E2D6CFE}" type="pres">
      <dgm:prSet presAssocID="{F528180A-2309-4264-8592-D576C132F316}" presName="spaceBetweenRectangles" presStyleCnt="0"/>
      <dgm:spPr/>
    </dgm:pt>
    <dgm:pt modelId="{00778C36-8AAD-4CD9-838F-AA3A016F535F}" type="pres">
      <dgm:prSet presAssocID="{270D3AFE-B079-4218-8ECC-AE3842F5475B}" presName="parentLin" presStyleCnt="0"/>
      <dgm:spPr/>
    </dgm:pt>
    <dgm:pt modelId="{EA675F8B-C63F-4750-85A9-559827662E27}" type="pres">
      <dgm:prSet presAssocID="{270D3AFE-B079-4218-8ECC-AE3842F5475B}" presName="parentLeftMargin" presStyleLbl="node1" presStyleIdx="3" presStyleCnt="5"/>
      <dgm:spPr/>
      <dgm:t>
        <a:bodyPr/>
        <a:lstStyle/>
        <a:p>
          <a:endParaRPr lang="zh-CN" altLang="en-US"/>
        </a:p>
      </dgm:t>
    </dgm:pt>
    <dgm:pt modelId="{C94B43BA-B262-4960-A737-CCC061E7E6E2}" type="pres">
      <dgm:prSet presAssocID="{270D3AFE-B079-4218-8ECC-AE3842F5475B}" presName="parentText" presStyleLbl="node1" presStyleIdx="4" presStyleCnt="5">
        <dgm:presLayoutVars>
          <dgm:chMax val="0"/>
          <dgm:bulletEnabled val="1"/>
        </dgm:presLayoutVars>
      </dgm:prSet>
      <dgm:spPr/>
      <dgm:t>
        <a:bodyPr/>
        <a:lstStyle/>
        <a:p>
          <a:endParaRPr lang="zh-CN" altLang="en-US"/>
        </a:p>
      </dgm:t>
    </dgm:pt>
    <dgm:pt modelId="{1FFED88B-DD64-40D4-A1B1-908AED7FEB34}" type="pres">
      <dgm:prSet presAssocID="{270D3AFE-B079-4218-8ECC-AE3842F5475B}" presName="negativeSpace" presStyleCnt="0"/>
      <dgm:spPr/>
    </dgm:pt>
    <dgm:pt modelId="{C261D00A-0F3C-452E-AC7D-881AA39C7181}" type="pres">
      <dgm:prSet presAssocID="{270D3AFE-B079-4218-8ECC-AE3842F5475B}" presName="childText" presStyleLbl="conFgAcc1" presStyleIdx="4" presStyleCnt="5">
        <dgm:presLayoutVars>
          <dgm:bulletEnabled val="1"/>
        </dgm:presLayoutVars>
      </dgm:prSet>
      <dgm:spPr/>
    </dgm:pt>
  </dgm:ptLst>
  <dgm:cxnLst>
    <dgm:cxn modelId="{81AA6B9F-3772-40A8-9DC9-B7CCD006EE41}" srcId="{FB30B9FA-2111-4196-A1E5-E0FDA48FE4B6}" destId="{0540BD9D-7C73-4610-9B7D-BD339787E8EA}" srcOrd="3" destOrd="0" parTransId="{E285C990-DDF7-4F80-AA3A-3012A5AC0A78}" sibTransId="{F528180A-2309-4264-8592-D576C132F316}"/>
    <dgm:cxn modelId="{5E8A4BC8-A199-4668-97FF-F6146F671B8F}" type="presOf" srcId="{D235C460-F2F4-48B9-810D-5DC024E631F9}" destId="{0323078B-BE9C-435C-B09E-24882A5A8AB1}" srcOrd="0" destOrd="0" presId="urn:microsoft.com/office/officeart/2005/8/layout/list1"/>
    <dgm:cxn modelId="{2155FBFF-B424-4C1A-AA88-D1D51344AC01}" type="presOf" srcId="{D235C460-F2F4-48B9-810D-5DC024E631F9}" destId="{5CC17AEB-71B4-4A55-8E37-362792373DA1}" srcOrd="1" destOrd="0" presId="urn:microsoft.com/office/officeart/2005/8/layout/list1"/>
    <dgm:cxn modelId="{8519E798-E1DC-4203-AA9F-74442EB8D6C5}" srcId="{FB30B9FA-2111-4196-A1E5-E0FDA48FE4B6}" destId="{270D3AFE-B079-4218-8ECC-AE3842F5475B}" srcOrd="4" destOrd="0" parTransId="{C56F62CD-6754-47B7-9C15-95977248E555}" sibTransId="{2BA18D23-3341-4B40-B740-8E8C3996AA54}"/>
    <dgm:cxn modelId="{BC9C4DEF-A32B-427D-B3F5-87F28C4A11D5}" type="presOf" srcId="{C4EF249C-1FCD-4D5E-9A3B-BA6D744A3926}" destId="{C0374667-E31F-46D6-A941-8FBAC4B2D7DB}" srcOrd="0" destOrd="0" presId="urn:microsoft.com/office/officeart/2005/8/layout/list1"/>
    <dgm:cxn modelId="{C15FDC88-E88C-4517-B660-977EBA6AC912}" type="presOf" srcId="{0540BD9D-7C73-4610-9B7D-BD339787E8EA}" destId="{A32FDA80-E5E2-4912-8368-EC5FDE69233E}" srcOrd="1" destOrd="0" presId="urn:microsoft.com/office/officeart/2005/8/layout/list1"/>
    <dgm:cxn modelId="{5B3F5138-1150-4592-B2CD-EEA8EA683C35}" srcId="{FB30B9FA-2111-4196-A1E5-E0FDA48FE4B6}" destId="{68934472-852A-4667-8333-B547EAA30C6F}" srcOrd="1" destOrd="0" parTransId="{64084E0A-D5D4-47FE-8C35-982AFBAC96BD}" sibTransId="{5840CB12-D005-4A32-A76C-6F0E273C6C8D}"/>
    <dgm:cxn modelId="{1FF8D7B3-AF8B-4F1A-8057-1B02DCBEBBB5}" type="presOf" srcId="{270D3AFE-B079-4218-8ECC-AE3842F5475B}" destId="{C94B43BA-B262-4960-A737-CCC061E7E6E2}" srcOrd="1" destOrd="0" presId="urn:microsoft.com/office/officeart/2005/8/layout/list1"/>
    <dgm:cxn modelId="{94400A23-CEEF-45FA-A607-24C2A9E0C2FA}" type="presOf" srcId="{68934472-852A-4667-8333-B547EAA30C6F}" destId="{C88FA522-10DC-4E98-9BFB-5843DA02AF54}" srcOrd="1" destOrd="0" presId="urn:microsoft.com/office/officeart/2005/8/layout/list1"/>
    <dgm:cxn modelId="{41BF0645-276A-4B1B-B29F-7520A20AF0FA}" type="presOf" srcId="{C4EF249C-1FCD-4D5E-9A3B-BA6D744A3926}" destId="{5F54FCD0-D3B6-4E42-9D62-6CD70C2E7727}" srcOrd="1" destOrd="0" presId="urn:microsoft.com/office/officeart/2005/8/layout/list1"/>
    <dgm:cxn modelId="{4628B5A1-BF6C-4D1D-822F-B2628A3A5EB4}" type="presOf" srcId="{0540BD9D-7C73-4610-9B7D-BD339787E8EA}" destId="{558956DF-06C2-4004-AB10-18166CDCE5E8}" srcOrd="0" destOrd="0" presId="urn:microsoft.com/office/officeart/2005/8/layout/list1"/>
    <dgm:cxn modelId="{384B498B-08D3-4FC0-8B29-0595C67AAF44}" type="presOf" srcId="{FB30B9FA-2111-4196-A1E5-E0FDA48FE4B6}" destId="{892A8D16-7856-4A23-8077-A957F1B62725}" srcOrd="0" destOrd="0" presId="urn:microsoft.com/office/officeart/2005/8/layout/list1"/>
    <dgm:cxn modelId="{BCEC0A72-23F0-4B77-9AB2-EE3D1AB784E0}" type="presOf" srcId="{270D3AFE-B079-4218-8ECC-AE3842F5475B}" destId="{EA675F8B-C63F-4750-85A9-559827662E27}" srcOrd="0" destOrd="0" presId="urn:microsoft.com/office/officeart/2005/8/layout/list1"/>
    <dgm:cxn modelId="{207FFAF6-0779-4EB3-AC68-BA76469D48F9}" srcId="{FB30B9FA-2111-4196-A1E5-E0FDA48FE4B6}" destId="{C4EF249C-1FCD-4D5E-9A3B-BA6D744A3926}" srcOrd="2" destOrd="0" parTransId="{5AD8CB56-0012-4BF2-8B5F-8AE21B693F2B}" sibTransId="{00166B18-5341-4DD9-B397-44D27DA04D8E}"/>
    <dgm:cxn modelId="{95F4FF34-22B3-405E-AC71-C405DB8B25EB}" type="presOf" srcId="{68934472-852A-4667-8333-B547EAA30C6F}" destId="{7046834A-A70C-4A65-9595-1D3F9FA76FDD}" srcOrd="0" destOrd="0" presId="urn:microsoft.com/office/officeart/2005/8/layout/list1"/>
    <dgm:cxn modelId="{5F11DE06-F65F-4B45-B372-1EF05667EF80}" srcId="{FB30B9FA-2111-4196-A1E5-E0FDA48FE4B6}" destId="{D235C460-F2F4-48B9-810D-5DC024E631F9}" srcOrd="0" destOrd="0" parTransId="{2520B5DE-5B9D-4ABC-8DFA-68D662476288}" sibTransId="{89853E74-5BDF-426F-A942-9FEC896592FB}"/>
    <dgm:cxn modelId="{4B917250-360C-474C-99E0-50874F206BBC}" type="presParOf" srcId="{892A8D16-7856-4A23-8077-A957F1B62725}" destId="{9FF3CD14-C34A-42E0-ADFE-B6BBA7D394CC}" srcOrd="0" destOrd="0" presId="urn:microsoft.com/office/officeart/2005/8/layout/list1"/>
    <dgm:cxn modelId="{80D0BCDF-D504-45D6-A7E9-F1B5849F7543}" type="presParOf" srcId="{9FF3CD14-C34A-42E0-ADFE-B6BBA7D394CC}" destId="{0323078B-BE9C-435C-B09E-24882A5A8AB1}" srcOrd="0" destOrd="0" presId="urn:microsoft.com/office/officeart/2005/8/layout/list1"/>
    <dgm:cxn modelId="{DB396C4A-5002-4E6C-AAE1-200B3CD55ED6}" type="presParOf" srcId="{9FF3CD14-C34A-42E0-ADFE-B6BBA7D394CC}" destId="{5CC17AEB-71B4-4A55-8E37-362792373DA1}" srcOrd="1" destOrd="0" presId="urn:microsoft.com/office/officeart/2005/8/layout/list1"/>
    <dgm:cxn modelId="{88A60404-82E7-461A-B7F5-D749F67693C2}" type="presParOf" srcId="{892A8D16-7856-4A23-8077-A957F1B62725}" destId="{96361806-E2E3-4F1F-BF0E-5B24A5AC78DA}" srcOrd="1" destOrd="0" presId="urn:microsoft.com/office/officeart/2005/8/layout/list1"/>
    <dgm:cxn modelId="{F3CD531F-BCB9-46B7-86C1-495B4DD82482}" type="presParOf" srcId="{892A8D16-7856-4A23-8077-A957F1B62725}" destId="{74AC31D6-87E2-49C2-A0DA-224D28F683B5}" srcOrd="2" destOrd="0" presId="urn:microsoft.com/office/officeart/2005/8/layout/list1"/>
    <dgm:cxn modelId="{58279000-7FAB-47EC-959C-6477F3E7DBC7}" type="presParOf" srcId="{892A8D16-7856-4A23-8077-A957F1B62725}" destId="{200044D2-1AB3-4F1F-9BBE-BCB726C83D1D}" srcOrd="3" destOrd="0" presId="urn:microsoft.com/office/officeart/2005/8/layout/list1"/>
    <dgm:cxn modelId="{41F2ECF7-E3F8-43E1-A50A-AF5568FA3C45}" type="presParOf" srcId="{892A8D16-7856-4A23-8077-A957F1B62725}" destId="{11A11775-9747-443F-9AD8-0EFBEC1404A4}" srcOrd="4" destOrd="0" presId="urn:microsoft.com/office/officeart/2005/8/layout/list1"/>
    <dgm:cxn modelId="{3B418ADB-46FB-43FE-8A20-BA808C8EDEDA}" type="presParOf" srcId="{11A11775-9747-443F-9AD8-0EFBEC1404A4}" destId="{7046834A-A70C-4A65-9595-1D3F9FA76FDD}" srcOrd="0" destOrd="0" presId="urn:microsoft.com/office/officeart/2005/8/layout/list1"/>
    <dgm:cxn modelId="{20A11A56-FC29-4A2C-9719-A52D8A6F3D0E}" type="presParOf" srcId="{11A11775-9747-443F-9AD8-0EFBEC1404A4}" destId="{C88FA522-10DC-4E98-9BFB-5843DA02AF54}" srcOrd="1" destOrd="0" presId="urn:microsoft.com/office/officeart/2005/8/layout/list1"/>
    <dgm:cxn modelId="{FC443106-4803-4839-9D40-DDB4A928CE96}" type="presParOf" srcId="{892A8D16-7856-4A23-8077-A957F1B62725}" destId="{66EAFA51-B1A6-442A-A73C-44C23CEA0E6A}" srcOrd="5" destOrd="0" presId="urn:microsoft.com/office/officeart/2005/8/layout/list1"/>
    <dgm:cxn modelId="{73F74D78-993B-4DD6-ACAD-63566DE483DB}" type="presParOf" srcId="{892A8D16-7856-4A23-8077-A957F1B62725}" destId="{C675640F-174D-4A9B-B9BB-17697E128BF2}" srcOrd="6" destOrd="0" presId="urn:microsoft.com/office/officeart/2005/8/layout/list1"/>
    <dgm:cxn modelId="{22904C16-29A3-42EA-8B35-D775865408DC}" type="presParOf" srcId="{892A8D16-7856-4A23-8077-A957F1B62725}" destId="{A973E142-9287-4057-9E09-C0D68ABEE7DA}" srcOrd="7" destOrd="0" presId="urn:microsoft.com/office/officeart/2005/8/layout/list1"/>
    <dgm:cxn modelId="{B4C9B63A-B875-4A71-B598-4448DE77CA5A}" type="presParOf" srcId="{892A8D16-7856-4A23-8077-A957F1B62725}" destId="{E79E1C62-8B5B-448F-977D-D56F11D66F62}" srcOrd="8" destOrd="0" presId="urn:microsoft.com/office/officeart/2005/8/layout/list1"/>
    <dgm:cxn modelId="{0D823D07-9899-45F5-AF26-3EFE7F21FE02}" type="presParOf" srcId="{E79E1C62-8B5B-448F-977D-D56F11D66F62}" destId="{C0374667-E31F-46D6-A941-8FBAC4B2D7DB}" srcOrd="0" destOrd="0" presId="urn:microsoft.com/office/officeart/2005/8/layout/list1"/>
    <dgm:cxn modelId="{FCC86231-3067-4EAC-8F71-C406A75B98E1}" type="presParOf" srcId="{E79E1C62-8B5B-448F-977D-D56F11D66F62}" destId="{5F54FCD0-D3B6-4E42-9D62-6CD70C2E7727}" srcOrd="1" destOrd="0" presId="urn:microsoft.com/office/officeart/2005/8/layout/list1"/>
    <dgm:cxn modelId="{B93DF8B6-9476-4527-8CE5-881FD6B0E6F0}" type="presParOf" srcId="{892A8D16-7856-4A23-8077-A957F1B62725}" destId="{921DBB28-9B7F-4F44-8F1E-894B609C9540}" srcOrd="9" destOrd="0" presId="urn:microsoft.com/office/officeart/2005/8/layout/list1"/>
    <dgm:cxn modelId="{25983874-A93E-493F-979A-9A9F14E66B9F}" type="presParOf" srcId="{892A8D16-7856-4A23-8077-A957F1B62725}" destId="{AD20C8A4-8245-4C4B-A3FF-CCCE5A25243F}" srcOrd="10" destOrd="0" presId="urn:microsoft.com/office/officeart/2005/8/layout/list1"/>
    <dgm:cxn modelId="{C992410A-46ED-4C4C-A40B-486BC5AD90EA}" type="presParOf" srcId="{892A8D16-7856-4A23-8077-A957F1B62725}" destId="{2CA3D22F-5B1E-4C88-BC3E-01E96DDAC4C4}" srcOrd="11" destOrd="0" presId="urn:microsoft.com/office/officeart/2005/8/layout/list1"/>
    <dgm:cxn modelId="{6DC6658E-12C7-4911-92C5-B7FB48EBF21C}" type="presParOf" srcId="{892A8D16-7856-4A23-8077-A957F1B62725}" destId="{05C8E3C9-0566-440B-A670-E83ECF8B6E96}" srcOrd="12" destOrd="0" presId="urn:microsoft.com/office/officeart/2005/8/layout/list1"/>
    <dgm:cxn modelId="{703A40E6-7EB3-4E7F-8CA3-0E116B9E24BF}" type="presParOf" srcId="{05C8E3C9-0566-440B-A670-E83ECF8B6E96}" destId="{558956DF-06C2-4004-AB10-18166CDCE5E8}" srcOrd="0" destOrd="0" presId="urn:microsoft.com/office/officeart/2005/8/layout/list1"/>
    <dgm:cxn modelId="{027E937D-A3DA-4FDB-A58F-49AE09287DB8}" type="presParOf" srcId="{05C8E3C9-0566-440B-A670-E83ECF8B6E96}" destId="{A32FDA80-E5E2-4912-8368-EC5FDE69233E}" srcOrd="1" destOrd="0" presId="urn:microsoft.com/office/officeart/2005/8/layout/list1"/>
    <dgm:cxn modelId="{0028C336-A38A-43F6-B38E-C744207580C2}" type="presParOf" srcId="{892A8D16-7856-4A23-8077-A957F1B62725}" destId="{EE8870E8-C95A-4004-91BA-082D3FF5B431}" srcOrd="13" destOrd="0" presId="urn:microsoft.com/office/officeart/2005/8/layout/list1"/>
    <dgm:cxn modelId="{971D9A16-0926-432B-910F-FC99E17D725B}" type="presParOf" srcId="{892A8D16-7856-4A23-8077-A957F1B62725}" destId="{010C756F-4F01-4B5D-9FAD-8334B3FE36E6}" srcOrd="14" destOrd="0" presId="urn:microsoft.com/office/officeart/2005/8/layout/list1"/>
    <dgm:cxn modelId="{EAB49EC0-5CCC-4466-B32A-CD0D381A9258}" type="presParOf" srcId="{892A8D16-7856-4A23-8077-A957F1B62725}" destId="{8B50EC5D-C211-4C0E-8EF5-AD5A2E2D6CFE}" srcOrd="15" destOrd="0" presId="urn:microsoft.com/office/officeart/2005/8/layout/list1"/>
    <dgm:cxn modelId="{8D5F66BB-279B-4294-9CAD-E4B86F285B07}" type="presParOf" srcId="{892A8D16-7856-4A23-8077-A957F1B62725}" destId="{00778C36-8AAD-4CD9-838F-AA3A016F535F}" srcOrd="16" destOrd="0" presId="urn:microsoft.com/office/officeart/2005/8/layout/list1"/>
    <dgm:cxn modelId="{A7ED36B2-9787-4211-BB2E-EB38938349B5}" type="presParOf" srcId="{00778C36-8AAD-4CD9-838F-AA3A016F535F}" destId="{EA675F8B-C63F-4750-85A9-559827662E27}" srcOrd="0" destOrd="0" presId="urn:microsoft.com/office/officeart/2005/8/layout/list1"/>
    <dgm:cxn modelId="{EAB7EC0C-C0ED-4C3A-B06C-755670F81288}" type="presParOf" srcId="{00778C36-8AAD-4CD9-838F-AA3A016F535F}" destId="{C94B43BA-B262-4960-A737-CCC061E7E6E2}" srcOrd="1" destOrd="0" presId="urn:microsoft.com/office/officeart/2005/8/layout/list1"/>
    <dgm:cxn modelId="{5A72DB8B-5DA0-442D-9646-9BD5B07790F5}" type="presParOf" srcId="{892A8D16-7856-4A23-8077-A957F1B62725}" destId="{1FFED88B-DD64-40D4-A1B1-908AED7FEB34}" srcOrd="17" destOrd="0" presId="urn:microsoft.com/office/officeart/2005/8/layout/list1"/>
    <dgm:cxn modelId="{C420538A-575F-4555-8085-4DDD02381316}" type="presParOf" srcId="{892A8D16-7856-4A23-8077-A957F1B62725}" destId="{C261D00A-0F3C-452E-AC7D-881AA39C7181}"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30B9FA-2111-4196-A1E5-E0FDA48FE4B6}" type="doc">
      <dgm:prSet loTypeId="urn:microsoft.com/office/officeart/2005/8/layout/list1" loCatId="list" qsTypeId="urn:microsoft.com/office/officeart/2005/8/quickstyle/simple1" qsCatId="simple" csTypeId="urn:microsoft.com/office/officeart/2005/8/colors/colorful1#1" csCatId="colorful" phldr="1"/>
      <dgm:spPr/>
      <dgm:t>
        <a:bodyPr/>
        <a:lstStyle/>
        <a:p>
          <a:endParaRPr lang="zh-CN" altLang="en-US"/>
        </a:p>
      </dgm:t>
    </dgm:pt>
    <dgm:pt modelId="{D235C460-F2F4-48B9-810D-5DC024E631F9}">
      <dgm:prSet phldrT="[文本]" custT="1"/>
      <dgm:spPr/>
      <dgm:t>
        <a:bodyPr/>
        <a:lstStyle/>
        <a:p>
          <a:r>
            <a:rPr lang="zh-CN" altLang="en-US" sz="1400" kern="1200" dirty="0" smtClean="0">
              <a:solidFill>
                <a:schemeClr val="tx1"/>
              </a:solidFill>
              <a:latin typeface="微软雅黑" pitchFamily="34" charset="-122"/>
              <a:ea typeface="微软雅黑" pitchFamily="34" charset="-122"/>
              <a:cs typeface="+mn-cs"/>
            </a:rPr>
            <a:t>知识点、教辅、试卷和自定义等丰富多彩类型的题库数据</a:t>
          </a:r>
          <a:endParaRPr lang="zh-CN" altLang="en-US" sz="1400" kern="1200" dirty="0">
            <a:solidFill>
              <a:schemeClr val="tx1"/>
            </a:solidFill>
            <a:latin typeface="微软雅黑" pitchFamily="34" charset="-122"/>
            <a:ea typeface="微软雅黑" pitchFamily="34" charset="-122"/>
            <a:cs typeface="+mn-cs"/>
          </a:endParaRPr>
        </a:p>
      </dgm:t>
    </dgm:pt>
    <dgm:pt modelId="{2520B5DE-5B9D-4ABC-8DFA-68D662476288}" type="parTrans" cxnId="{5F11DE06-F65F-4B45-B372-1EF05667EF80}">
      <dgm:prSet/>
      <dgm:spPr/>
      <dgm:t>
        <a:bodyPr/>
        <a:lstStyle/>
        <a:p>
          <a:endParaRPr lang="zh-CN" altLang="en-US"/>
        </a:p>
      </dgm:t>
    </dgm:pt>
    <dgm:pt modelId="{89853E74-5BDF-426F-A942-9FEC896592FB}" type="sibTrans" cxnId="{5F11DE06-F65F-4B45-B372-1EF05667EF80}">
      <dgm:prSet/>
      <dgm:spPr/>
      <dgm:t>
        <a:bodyPr/>
        <a:lstStyle/>
        <a:p>
          <a:endParaRPr lang="zh-CN" altLang="en-US"/>
        </a:p>
      </dgm:t>
    </dgm:pt>
    <dgm:pt modelId="{68934472-852A-4667-8333-B547EAA30C6F}">
      <dgm:prSet phldrT="[文本]" custT="1"/>
      <dgm:spPr/>
      <dgm:t>
        <a:bodyPr/>
        <a:lstStyle/>
        <a:p>
          <a:r>
            <a:rPr lang="zh-CN" altLang="en-US" sz="1400" kern="1200" smtClean="0">
              <a:solidFill>
                <a:schemeClr val="tx1"/>
              </a:solidFill>
              <a:latin typeface="微软雅黑" pitchFamily="34" charset="-122"/>
              <a:ea typeface="微软雅黑" pitchFamily="34" charset="-122"/>
              <a:cs typeface="+mn-cs"/>
            </a:rPr>
            <a:t>丰支持单选、多选、</a:t>
          </a:r>
          <a:endParaRPr lang="zh-CN" altLang="en-US" sz="1400" kern="1200" dirty="0">
            <a:solidFill>
              <a:schemeClr val="tx1"/>
            </a:solidFill>
            <a:latin typeface="微软雅黑" pitchFamily="34" charset="-122"/>
            <a:ea typeface="微软雅黑" pitchFamily="34" charset="-122"/>
            <a:cs typeface="+mn-cs"/>
          </a:endParaRPr>
        </a:p>
      </dgm:t>
    </dgm:pt>
    <dgm:pt modelId="{64084E0A-D5D4-47FE-8C35-982AFBAC96BD}" type="parTrans" cxnId="{5B3F5138-1150-4592-B2CD-EEA8EA683C35}">
      <dgm:prSet/>
      <dgm:spPr/>
      <dgm:t>
        <a:bodyPr/>
        <a:lstStyle/>
        <a:p>
          <a:endParaRPr lang="zh-CN" altLang="en-US"/>
        </a:p>
      </dgm:t>
    </dgm:pt>
    <dgm:pt modelId="{5840CB12-D005-4A32-A76C-6F0E273C6C8D}" type="sibTrans" cxnId="{5B3F5138-1150-4592-B2CD-EEA8EA683C35}">
      <dgm:prSet/>
      <dgm:spPr/>
      <dgm:t>
        <a:bodyPr/>
        <a:lstStyle/>
        <a:p>
          <a:endParaRPr lang="zh-CN" altLang="en-US"/>
        </a:p>
      </dgm:t>
    </dgm:pt>
    <dgm:pt modelId="{C4EF249C-1FCD-4D5E-9A3B-BA6D744A3926}">
      <dgm:prSet phldrT="[文本]" custT="1"/>
      <dgm:spPr/>
      <dgm:t>
        <a:bodyPr/>
        <a:lstStyle/>
        <a:p>
          <a:r>
            <a:rPr lang="zh-CN" altLang="en-US" sz="1400" kern="1200" dirty="0" smtClean="0">
              <a:solidFill>
                <a:schemeClr val="tx1"/>
              </a:solidFill>
              <a:latin typeface="微软雅黑" pitchFamily="34" charset="-122"/>
              <a:ea typeface="微软雅黑" pitchFamily="34" charset="-122"/>
              <a:cs typeface="+mn-cs"/>
            </a:rPr>
            <a:t>多维度的课程资源（包括视频、</a:t>
          </a:r>
          <a:r>
            <a:rPr lang="en-US" altLang="zh-CN" sz="1400" kern="1200" dirty="0" smtClean="0">
              <a:solidFill>
                <a:schemeClr val="tx1"/>
              </a:solidFill>
              <a:latin typeface="微软雅黑" pitchFamily="34" charset="-122"/>
              <a:ea typeface="微软雅黑" pitchFamily="34" charset="-122"/>
              <a:cs typeface="+mn-cs"/>
            </a:rPr>
            <a:t>PPT</a:t>
          </a:r>
          <a:r>
            <a:rPr lang="zh-CN" altLang="en-US" sz="1400" kern="1200" dirty="0" smtClean="0">
              <a:solidFill>
                <a:schemeClr val="tx1"/>
              </a:solidFill>
              <a:latin typeface="微软雅黑" pitchFamily="34" charset="-122"/>
              <a:ea typeface="微软雅黑" pitchFamily="34" charset="-122"/>
              <a:cs typeface="+mn-cs"/>
            </a:rPr>
            <a:t>、教案、阅读资料等</a:t>
          </a:r>
          <a:r>
            <a:rPr lang="en-US" altLang="zh-CN" sz="1400" kern="1200" dirty="0" smtClean="0">
              <a:solidFill>
                <a:schemeClr val="tx1"/>
              </a:solidFill>
              <a:latin typeface="微软雅黑" pitchFamily="34" charset="-122"/>
              <a:ea typeface="微软雅黑" pitchFamily="34" charset="-122"/>
              <a:cs typeface="+mn-cs"/>
            </a:rPr>
            <a:t>9</a:t>
          </a:r>
          <a:r>
            <a:rPr lang="zh-CN" altLang="en-US" sz="1400" kern="1200" dirty="0" smtClean="0">
              <a:solidFill>
                <a:schemeClr val="tx1"/>
              </a:solidFill>
              <a:latin typeface="微软雅黑" pitchFamily="34" charset="-122"/>
              <a:ea typeface="微软雅黑" pitchFamily="34" charset="-122"/>
              <a:cs typeface="+mn-cs"/>
            </a:rPr>
            <a:t>个维度）</a:t>
          </a:r>
          <a:endParaRPr lang="zh-CN" altLang="en-US" sz="1400" kern="1200" dirty="0">
            <a:solidFill>
              <a:schemeClr val="tx1"/>
            </a:solidFill>
            <a:latin typeface="微软雅黑" pitchFamily="34" charset="-122"/>
            <a:ea typeface="微软雅黑" pitchFamily="34" charset="-122"/>
            <a:cs typeface="+mn-cs"/>
          </a:endParaRPr>
        </a:p>
      </dgm:t>
    </dgm:pt>
    <dgm:pt modelId="{5AD8CB56-0012-4BF2-8B5F-8AE21B693F2B}" type="parTrans" cxnId="{207FFAF6-0779-4EB3-AC68-BA76469D48F9}">
      <dgm:prSet/>
      <dgm:spPr/>
      <dgm:t>
        <a:bodyPr/>
        <a:lstStyle/>
        <a:p>
          <a:endParaRPr lang="zh-CN" altLang="en-US"/>
        </a:p>
      </dgm:t>
    </dgm:pt>
    <dgm:pt modelId="{00166B18-5341-4DD9-B397-44D27DA04D8E}" type="sibTrans" cxnId="{207FFAF6-0779-4EB3-AC68-BA76469D48F9}">
      <dgm:prSet/>
      <dgm:spPr/>
      <dgm:t>
        <a:bodyPr/>
        <a:lstStyle/>
        <a:p>
          <a:endParaRPr lang="zh-CN" altLang="en-US"/>
        </a:p>
      </dgm:t>
    </dgm:pt>
    <dgm:pt modelId="{0540BD9D-7C73-4610-9B7D-BD339787E8EA}">
      <dgm:prSet custT="1"/>
      <dgm:spPr/>
      <dgm:t>
        <a:bodyPr/>
        <a:lstStyle/>
        <a:p>
          <a:r>
            <a:rPr lang="zh-CN" altLang="en-US" sz="1400" kern="1200" dirty="0" smtClean="0">
              <a:solidFill>
                <a:schemeClr val="tx1"/>
              </a:solidFill>
              <a:latin typeface="微软雅黑" pitchFamily="34" charset="-122"/>
              <a:ea typeface="微软雅黑" pitchFamily="34" charset="-122"/>
              <a:cs typeface="+mn-cs"/>
            </a:rPr>
            <a:t>各个学科老师可充分参与到资源的制作、审核，发布和管理的过程</a:t>
          </a:r>
          <a:endParaRPr lang="zh-CN" altLang="en-US" sz="1400" kern="1200" dirty="0">
            <a:solidFill>
              <a:schemeClr val="tx1"/>
            </a:solidFill>
            <a:latin typeface="微软雅黑" pitchFamily="34" charset="-122"/>
            <a:ea typeface="微软雅黑" pitchFamily="34" charset="-122"/>
            <a:cs typeface="+mn-cs"/>
          </a:endParaRPr>
        </a:p>
      </dgm:t>
    </dgm:pt>
    <dgm:pt modelId="{E285C990-DDF7-4F80-AA3A-3012A5AC0A78}" type="parTrans" cxnId="{81AA6B9F-3772-40A8-9DC9-B7CCD006EE41}">
      <dgm:prSet/>
      <dgm:spPr/>
      <dgm:t>
        <a:bodyPr/>
        <a:lstStyle/>
        <a:p>
          <a:endParaRPr lang="zh-CN" altLang="en-US"/>
        </a:p>
      </dgm:t>
    </dgm:pt>
    <dgm:pt modelId="{F528180A-2309-4264-8592-D576C132F316}" type="sibTrans" cxnId="{81AA6B9F-3772-40A8-9DC9-B7CCD006EE41}">
      <dgm:prSet/>
      <dgm:spPr/>
      <dgm:t>
        <a:bodyPr/>
        <a:lstStyle/>
        <a:p>
          <a:endParaRPr lang="zh-CN" altLang="en-US"/>
        </a:p>
      </dgm:t>
    </dgm:pt>
    <dgm:pt modelId="{270D3AFE-B079-4218-8ECC-AE3842F5475B}">
      <dgm:prSet custT="1"/>
      <dgm:spPr/>
      <dgm:t>
        <a:bodyPr/>
        <a:lstStyle/>
        <a:p>
          <a:r>
            <a:rPr lang="zh-CN" altLang="en-US" sz="1400" kern="1200" dirty="0" smtClean="0">
              <a:solidFill>
                <a:schemeClr val="tx1"/>
              </a:solidFill>
              <a:latin typeface="微软雅黑" pitchFamily="34" charset="-122"/>
              <a:ea typeface="微软雅黑" pitchFamily="34" charset="-122"/>
              <a:cs typeface="+mn-cs"/>
            </a:rPr>
            <a:t>云平台课程资源实时更新和同步，使用便捷，维护简单</a:t>
          </a:r>
          <a:endParaRPr lang="zh-CN" altLang="en-US" sz="1400" kern="1200" dirty="0">
            <a:solidFill>
              <a:schemeClr val="tx1"/>
            </a:solidFill>
            <a:latin typeface="微软雅黑" pitchFamily="34" charset="-122"/>
            <a:ea typeface="微软雅黑" pitchFamily="34" charset="-122"/>
            <a:cs typeface="+mn-cs"/>
          </a:endParaRPr>
        </a:p>
      </dgm:t>
    </dgm:pt>
    <dgm:pt modelId="{C56F62CD-6754-47B7-9C15-95977248E555}" type="parTrans" cxnId="{8519E798-E1DC-4203-AA9F-74442EB8D6C5}">
      <dgm:prSet/>
      <dgm:spPr/>
      <dgm:t>
        <a:bodyPr/>
        <a:lstStyle/>
        <a:p>
          <a:endParaRPr lang="zh-CN" altLang="en-US"/>
        </a:p>
      </dgm:t>
    </dgm:pt>
    <dgm:pt modelId="{2BA18D23-3341-4B40-B740-8E8C3996AA54}" type="sibTrans" cxnId="{8519E798-E1DC-4203-AA9F-74442EB8D6C5}">
      <dgm:prSet/>
      <dgm:spPr/>
      <dgm:t>
        <a:bodyPr/>
        <a:lstStyle/>
        <a:p>
          <a:endParaRPr lang="zh-CN" altLang="en-US"/>
        </a:p>
      </dgm:t>
    </dgm:pt>
    <dgm:pt modelId="{892A8D16-7856-4A23-8077-A957F1B62725}" type="pres">
      <dgm:prSet presAssocID="{FB30B9FA-2111-4196-A1E5-E0FDA48FE4B6}" presName="linear" presStyleCnt="0">
        <dgm:presLayoutVars>
          <dgm:dir/>
          <dgm:animLvl val="lvl"/>
          <dgm:resizeHandles val="exact"/>
        </dgm:presLayoutVars>
      </dgm:prSet>
      <dgm:spPr/>
      <dgm:t>
        <a:bodyPr/>
        <a:lstStyle/>
        <a:p>
          <a:endParaRPr lang="zh-CN" altLang="en-US"/>
        </a:p>
      </dgm:t>
    </dgm:pt>
    <dgm:pt modelId="{9FF3CD14-C34A-42E0-ADFE-B6BBA7D394CC}" type="pres">
      <dgm:prSet presAssocID="{D235C460-F2F4-48B9-810D-5DC024E631F9}" presName="parentLin" presStyleCnt="0"/>
      <dgm:spPr/>
    </dgm:pt>
    <dgm:pt modelId="{0323078B-BE9C-435C-B09E-24882A5A8AB1}" type="pres">
      <dgm:prSet presAssocID="{D235C460-F2F4-48B9-810D-5DC024E631F9}" presName="parentLeftMargin" presStyleLbl="node1" presStyleIdx="0" presStyleCnt="5"/>
      <dgm:spPr/>
      <dgm:t>
        <a:bodyPr/>
        <a:lstStyle/>
        <a:p>
          <a:endParaRPr lang="zh-CN" altLang="en-US"/>
        </a:p>
      </dgm:t>
    </dgm:pt>
    <dgm:pt modelId="{5CC17AEB-71B4-4A55-8E37-362792373DA1}" type="pres">
      <dgm:prSet presAssocID="{D235C460-F2F4-48B9-810D-5DC024E631F9}" presName="parentText" presStyleLbl="node1" presStyleIdx="0" presStyleCnt="5">
        <dgm:presLayoutVars>
          <dgm:chMax val="0"/>
          <dgm:bulletEnabled val="1"/>
        </dgm:presLayoutVars>
      </dgm:prSet>
      <dgm:spPr/>
      <dgm:t>
        <a:bodyPr/>
        <a:lstStyle/>
        <a:p>
          <a:endParaRPr lang="zh-CN" altLang="en-US"/>
        </a:p>
      </dgm:t>
    </dgm:pt>
    <dgm:pt modelId="{96361806-E2E3-4F1F-BF0E-5B24A5AC78DA}" type="pres">
      <dgm:prSet presAssocID="{D235C460-F2F4-48B9-810D-5DC024E631F9}" presName="negativeSpace" presStyleCnt="0"/>
      <dgm:spPr/>
    </dgm:pt>
    <dgm:pt modelId="{74AC31D6-87E2-49C2-A0DA-224D28F683B5}" type="pres">
      <dgm:prSet presAssocID="{D235C460-F2F4-48B9-810D-5DC024E631F9}" presName="childText" presStyleLbl="conFgAcc1" presStyleIdx="0" presStyleCnt="5">
        <dgm:presLayoutVars>
          <dgm:bulletEnabled val="1"/>
        </dgm:presLayoutVars>
      </dgm:prSet>
      <dgm:spPr/>
    </dgm:pt>
    <dgm:pt modelId="{200044D2-1AB3-4F1F-9BBE-BCB726C83D1D}" type="pres">
      <dgm:prSet presAssocID="{89853E74-5BDF-426F-A942-9FEC896592FB}" presName="spaceBetweenRectangles" presStyleCnt="0"/>
      <dgm:spPr/>
    </dgm:pt>
    <dgm:pt modelId="{11A11775-9747-443F-9AD8-0EFBEC1404A4}" type="pres">
      <dgm:prSet presAssocID="{68934472-852A-4667-8333-B547EAA30C6F}" presName="parentLin" presStyleCnt="0"/>
      <dgm:spPr/>
    </dgm:pt>
    <dgm:pt modelId="{7046834A-A70C-4A65-9595-1D3F9FA76FDD}" type="pres">
      <dgm:prSet presAssocID="{68934472-852A-4667-8333-B547EAA30C6F}" presName="parentLeftMargin" presStyleLbl="node1" presStyleIdx="0" presStyleCnt="5"/>
      <dgm:spPr/>
      <dgm:t>
        <a:bodyPr/>
        <a:lstStyle/>
        <a:p>
          <a:endParaRPr lang="zh-CN" altLang="en-US"/>
        </a:p>
      </dgm:t>
    </dgm:pt>
    <dgm:pt modelId="{C88FA522-10DC-4E98-9BFB-5843DA02AF54}" type="pres">
      <dgm:prSet presAssocID="{68934472-852A-4667-8333-B547EAA30C6F}" presName="parentText" presStyleLbl="node1" presStyleIdx="1" presStyleCnt="5">
        <dgm:presLayoutVars>
          <dgm:chMax val="0"/>
          <dgm:bulletEnabled val="1"/>
        </dgm:presLayoutVars>
      </dgm:prSet>
      <dgm:spPr/>
      <dgm:t>
        <a:bodyPr/>
        <a:lstStyle/>
        <a:p>
          <a:endParaRPr lang="zh-CN" altLang="en-US"/>
        </a:p>
      </dgm:t>
    </dgm:pt>
    <dgm:pt modelId="{66EAFA51-B1A6-442A-A73C-44C23CEA0E6A}" type="pres">
      <dgm:prSet presAssocID="{68934472-852A-4667-8333-B547EAA30C6F}" presName="negativeSpace" presStyleCnt="0"/>
      <dgm:spPr/>
    </dgm:pt>
    <dgm:pt modelId="{C675640F-174D-4A9B-B9BB-17697E128BF2}" type="pres">
      <dgm:prSet presAssocID="{68934472-852A-4667-8333-B547EAA30C6F}" presName="childText" presStyleLbl="conFgAcc1" presStyleIdx="1" presStyleCnt="5">
        <dgm:presLayoutVars>
          <dgm:bulletEnabled val="1"/>
        </dgm:presLayoutVars>
      </dgm:prSet>
      <dgm:spPr/>
    </dgm:pt>
    <dgm:pt modelId="{A973E142-9287-4057-9E09-C0D68ABEE7DA}" type="pres">
      <dgm:prSet presAssocID="{5840CB12-D005-4A32-A76C-6F0E273C6C8D}" presName="spaceBetweenRectangles" presStyleCnt="0"/>
      <dgm:spPr/>
    </dgm:pt>
    <dgm:pt modelId="{E79E1C62-8B5B-448F-977D-D56F11D66F62}" type="pres">
      <dgm:prSet presAssocID="{C4EF249C-1FCD-4D5E-9A3B-BA6D744A3926}" presName="parentLin" presStyleCnt="0"/>
      <dgm:spPr/>
    </dgm:pt>
    <dgm:pt modelId="{C0374667-E31F-46D6-A941-8FBAC4B2D7DB}" type="pres">
      <dgm:prSet presAssocID="{C4EF249C-1FCD-4D5E-9A3B-BA6D744A3926}" presName="parentLeftMargin" presStyleLbl="node1" presStyleIdx="1" presStyleCnt="5"/>
      <dgm:spPr/>
      <dgm:t>
        <a:bodyPr/>
        <a:lstStyle/>
        <a:p>
          <a:endParaRPr lang="zh-CN" altLang="en-US"/>
        </a:p>
      </dgm:t>
    </dgm:pt>
    <dgm:pt modelId="{5F54FCD0-D3B6-4E42-9D62-6CD70C2E7727}" type="pres">
      <dgm:prSet presAssocID="{C4EF249C-1FCD-4D5E-9A3B-BA6D744A3926}" presName="parentText" presStyleLbl="node1" presStyleIdx="2" presStyleCnt="5">
        <dgm:presLayoutVars>
          <dgm:chMax val="0"/>
          <dgm:bulletEnabled val="1"/>
        </dgm:presLayoutVars>
      </dgm:prSet>
      <dgm:spPr/>
      <dgm:t>
        <a:bodyPr/>
        <a:lstStyle/>
        <a:p>
          <a:endParaRPr lang="zh-CN" altLang="en-US"/>
        </a:p>
      </dgm:t>
    </dgm:pt>
    <dgm:pt modelId="{921DBB28-9B7F-4F44-8F1E-894B609C9540}" type="pres">
      <dgm:prSet presAssocID="{C4EF249C-1FCD-4D5E-9A3B-BA6D744A3926}" presName="negativeSpace" presStyleCnt="0"/>
      <dgm:spPr/>
    </dgm:pt>
    <dgm:pt modelId="{AD20C8A4-8245-4C4B-A3FF-CCCE5A25243F}" type="pres">
      <dgm:prSet presAssocID="{C4EF249C-1FCD-4D5E-9A3B-BA6D744A3926}" presName="childText" presStyleLbl="conFgAcc1" presStyleIdx="2" presStyleCnt="5">
        <dgm:presLayoutVars>
          <dgm:bulletEnabled val="1"/>
        </dgm:presLayoutVars>
      </dgm:prSet>
      <dgm:spPr/>
    </dgm:pt>
    <dgm:pt modelId="{2CA3D22F-5B1E-4C88-BC3E-01E96DDAC4C4}" type="pres">
      <dgm:prSet presAssocID="{00166B18-5341-4DD9-B397-44D27DA04D8E}" presName="spaceBetweenRectangles" presStyleCnt="0"/>
      <dgm:spPr/>
    </dgm:pt>
    <dgm:pt modelId="{05C8E3C9-0566-440B-A670-E83ECF8B6E96}" type="pres">
      <dgm:prSet presAssocID="{0540BD9D-7C73-4610-9B7D-BD339787E8EA}" presName="parentLin" presStyleCnt="0"/>
      <dgm:spPr/>
    </dgm:pt>
    <dgm:pt modelId="{558956DF-06C2-4004-AB10-18166CDCE5E8}" type="pres">
      <dgm:prSet presAssocID="{0540BD9D-7C73-4610-9B7D-BD339787E8EA}" presName="parentLeftMargin" presStyleLbl="node1" presStyleIdx="2" presStyleCnt="5"/>
      <dgm:spPr/>
      <dgm:t>
        <a:bodyPr/>
        <a:lstStyle/>
        <a:p>
          <a:endParaRPr lang="zh-CN" altLang="en-US"/>
        </a:p>
      </dgm:t>
    </dgm:pt>
    <dgm:pt modelId="{A32FDA80-E5E2-4912-8368-EC5FDE69233E}" type="pres">
      <dgm:prSet presAssocID="{0540BD9D-7C73-4610-9B7D-BD339787E8EA}" presName="parentText" presStyleLbl="node1" presStyleIdx="3" presStyleCnt="5">
        <dgm:presLayoutVars>
          <dgm:chMax val="0"/>
          <dgm:bulletEnabled val="1"/>
        </dgm:presLayoutVars>
      </dgm:prSet>
      <dgm:spPr/>
      <dgm:t>
        <a:bodyPr/>
        <a:lstStyle/>
        <a:p>
          <a:endParaRPr lang="zh-CN" altLang="en-US"/>
        </a:p>
      </dgm:t>
    </dgm:pt>
    <dgm:pt modelId="{EE8870E8-C95A-4004-91BA-082D3FF5B431}" type="pres">
      <dgm:prSet presAssocID="{0540BD9D-7C73-4610-9B7D-BD339787E8EA}" presName="negativeSpace" presStyleCnt="0"/>
      <dgm:spPr/>
    </dgm:pt>
    <dgm:pt modelId="{010C756F-4F01-4B5D-9FAD-8334B3FE36E6}" type="pres">
      <dgm:prSet presAssocID="{0540BD9D-7C73-4610-9B7D-BD339787E8EA}" presName="childText" presStyleLbl="conFgAcc1" presStyleIdx="3" presStyleCnt="5">
        <dgm:presLayoutVars>
          <dgm:bulletEnabled val="1"/>
        </dgm:presLayoutVars>
      </dgm:prSet>
      <dgm:spPr/>
    </dgm:pt>
    <dgm:pt modelId="{8B50EC5D-C211-4C0E-8EF5-AD5A2E2D6CFE}" type="pres">
      <dgm:prSet presAssocID="{F528180A-2309-4264-8592-D576C132F316}" presName="spaceBetweenRectangles" presStyleCnt="0"/>
      <dgm:spPr/>
    </dgm:pt>
    <dgm:pt modelId="{00778C36-8AAD-4CD9-838F-AA3A016F535F}" type="pres">
      <dgm:prSet presAssocID="{270D3AFE-B079-4218-8ECC-AE3842F5475B}" presName="parentLin" presStyleCnt="0"/>
      <dgm:spPr/>
    </dgm:pt>
    <dgm:pt modelId="{EA675F8B-C63F-4750-85A9-559827662E27}" type="pres">
      <dgm:prSet presAssocID="{270D3AFE-B079-4218-8ECC-AE3842F5475B}" presName="parentLeftMargin" presStyleLbl="node1" presStyleIdx="3" presStyleCnt="5"/>
      <dgm:spPr/>
      <dgm:t>
        <a:bodyPr/>
        <a:lstStyle/>
        <a:p>
          <a:endParaRPr lang="zh-CN" altLang="en-US"/>
        </a:p>
      </dgm:t>
    </dgm:pt>
    <dgm:pt modelId="{C94B43BA-B262-4960-A737-CCC061E7E6E2}" type="pres">
      <dgm:prSet presAssocID="{270D3AFE-B079-4218-8ECC-AE3842F5475B}" presName="parentText" presStyleLbl="node1" presStyleIdx="4" presStyleCnt="5">
        <dgm:presLayoutVars>
          <dgm:chMax val="0"/>
          <dgm:bulletEnabled val="1"/>
        </dgm:presLayoutVars>
      </dgm:prSet>
      <dgm:spPr/>
      <dgm:t>
        <a:bodyPr/>
        <a:lstStyle/>
        <a:p>
          <a:endParaRPr lang="zh-CN" altLang="en-US"/>
        </a:p>
      </dgm:t>
    </dgm:pt>
    <dgm:pt modelId="{1FFED88B-DD64-40D4-A1B1-908AED7FEB34}" type="pres">
      <dgm:prSet presAssocID="{270D3AFE-B079-4218-8ECC-AE3842F5475B}" presName="negativeSpace" presStyleCnt="0"/>
      <dgm:spPr/>
    </dgm:pt>
    <dgm:pt modelId="{C261D00A-0F3C-452E-AC7D-881AA39C7181}" type="pres">
      <dgm:prSet presAssocID="{270D3AFE-B079-4218-8ECC-AE3842F5475B}" presName="childText" presStyleLbl="conFgAcc1" presStyleIdx="4" presStyleCnt="5">
        <dgm:presLayoutVars>
          <dgm:bulletEnabled val="1"/>
        </dgm:presLayoutVars>
      </dgm:prSet>
      <dgm:spPr/>
    </dgm:pt>
  </dgm:ptLst>
  <dgm:cxnLst>
    <dgm:cxn modelId="{81AA6B9F-3772-40A8-9DC9-B7CCD006EE41}" srcId="{FB30B9FA-2111-4196-A1E5-E0FDA48FE4B6}" destId="{0540BD9D-7C73-4610-9B7D-BD339787E8EA}" srcOrd="3" destOrd="0" parTransId="{E285C990-DDF7-4F80-AA3A-3012A5AC0A78}" sibTransId="{F528180A-2309-4264-8592-D576C132F316}"/>
    <dgm:cxn modelId="{EBFA13C4-74A3-4D1B-87CF-B2594DAD55A5}" type="presOf" srcId="{0540BD9D-7C73-4610-9B7D-BD339787E8EA}" destId="{558956DF-06C2-4004-AB10-18166CDCE5E8}" srcOrd="0" destOrd="0" presId="urn:microsoft.com/office/officeart/2005/8/layout/list1"/>
    <dgm:cxn modelId="{02BBC21E-CFD6-43C9-89A2-97911F490387}" type="presOf" srcId="{D235C460-F2F4-48B9-810D-5DC024E631F9}" destId="{5CC17AEB-71B4-4A55-8E37-362792373DA1}" srcOrd="1" destOrd="0" presId="urn:microsoft.com/office/officeart/2005/8/layout/list1"/>
    <dgm:cxn modelId="{8519E798-E1DC-4203-AA9F-74442EB8D6C5}" srcId="{FB30B9FA-2111-4196-A1E5-E0FDA48FE4B6}" destId="{270D3AFE-B079-4218-8ECC-AE3842F5475B}" srcOrd="4" destOrd="0" parTransId="{C56F62CD-6754-47B7-9C15-95977248E555}" sibTransId="{2BA18D23-3341-4B40-B740-8E8C3996AA54}"/>
    <dgm:cxn modelId="{5DD2B78B-F66D-44D4-AF3B-6ECD84C16FB6}" type="presOf" srcId="{68934472-852A-4667-8333-B547EAA30C6F}" destId="{7046834A-A70C-4A65-9595-1D3F9FA76FDD}" srcOrd="0" destOrd="0" presId="urn:microsoft.com/office/officeart/2005/8/layout/list1"/>
    <dgm:cxn modelId="{FF03A5A4-E13A-4018-A92A-A44877263D72}" type="presOf" srcId="{68934472-852A-4667-8333-B547EAA30C6F}" destId="{C88FA522-10DC-4E98-9BFB-5843DA02AF54}" srcOrd="1" destOrd="0" presId="urn:microsoft.com/office/officeart/2005/8/layout/list1"/>
    <dgm:cxn modelId="{7C91BAA3-86D6-4C9E-876A-C9CA4853484C}" type="presOf" srcId="{C4EF249C-1FCD-4D5E-9A3B-BA6D744A3926}" destId="{5F54FCD0-D3B6-4E42-9D62-6CD70C2E7727}" srcOrd="1" destOrd="0" presId="urn:microsoft.com/office/officeart/2005/8/layout/list1"/>
    <dgm:cxn modelId="{5B3F5138-1150-4592-B2CD-EEA8EA683C35}" srcId="{FB30B9FA-2111-4196-A1E5-E0FDA48FE4B6}" destId="{68934472-852A-4667-8333-B547EAA30C6F}" srcOrd="1" destOrd="0" parTransId="{64084E0A-D5D4-47FE-8C35-982AFBAC96BD}" sibTransId="{5840CB12-D005-4A32-A76C-6F0E273C6C8D}"/>
    <dgm:cxn modelId="{829EA0EA-FAA8-4076-BD05-9052540C274E}" type="presOf" srcId="{270D3AFE-B079-4218-8ECC-AE3842F5475B}" destId="{EA675F8B-C63F-4750-85A9-559827662E27}" srcOrd="0" destOrd="0" presId="urn:microsoft.com/office/officeart/2005/8/layout/list1"/>
    <dgm:cxn modelId="{CE97CD7C-B8B8-4A41-8B6B-7B29596C4CC1}" type="presOf" srcId="{270D3AFE-B079-4218-8ECC-AE3842F5475B}" destId="{C94B43BA-B262-4960-A737-CCC061E7E6E2}" srcOrd="1" destOrd="0" presId="urn:microsoft.com/office/officeart/2005/8/layout/list1"/>
    <dgm:cxn modelId="{63BF8744-371B-4E4F-BFC2-D93C2816E50A}" type="presOf" srcId="{C4EF249C-1FCD-4D5E-9A3B-BA6D744A3926}" destId="{C0374667-E31F-46D6-A941-8FBAC4B2D7DB}" srcOrd="0" destOrd="0" presId="urn:microsoft.com/office/officeart/2005/8/layout/list1"/>
    <dgm:cxn modelId="{0091FF05-DCC8-4AF6-84D2-F0D4B0E80042}" type="presOf" srcId="{FB30B9FA-2111-4196-A1E5-E0FDA48FE4B6}" destId="{892A8D16-7856-4A23-8077-A957F1B62725}" srcOrd="0" destOrd="0" presId="urn:microsoft.com/office/officeart/2005/8/layout/list1"/>
    <dgm:cxn modelId="{6ED7DE5B-0E5D-4EED-A098-90437C47D6DA}" type="presOf" srcId="{D235C460-F2F4-48B9-810D-5DC024E631F9}" destId="{0323078B-BE9C-435C-B09E-24882A5A8AB1}" srcOrd="0" destOrd="0" presId="urn:microsoft.com/office/officeart/2005/8/layout/list1"/>
    <dgm:cxn modelId="{F762BA2B-C9EE-4CCB-BDE3-9F2742E84136}" type="presOf" srcId="{0540BD9D-7C73-4610-9B7D-BD339787E8EA}" destId="{A32FDA80-E5E2-4912-8368-EC5FDE69233E}" srcOrd="1" destOrd="0" presId="urn:microsoft.com/office/officeart/2005/8/layout/list1"/>
    <dgm:cxn modelId="{207FFAF6-0779-4EB3-AC68-BA76469D48F9}" srcId="{FB30B9FA-2111-4196-A1E5-E0FDA48FE4B6}" destId="{C4EF249C-1FCD-4D5E-9A3B-BA6D744A3926}" srcOrd="2" destOrd="0" parTransId="{5AD8CB56-0012-4BF2-8B5F-8AE21B693F2B}" sibTransId="{00166B18-5341-4DD9-B397-44D27DA04D8E}"/>
    <dgm:cxn modelId="{5F11DE06-F65F-4B45-B372-1EF05667EF80}" srcId="{FB30B9FA-2111-4196-A1E5-E0FDA48FE4B6}" destId="{D235C460-F2F4-48B9-810D-5DC024E631F9}" srcOrd="0" destOrd="0" parTransId="{2520B5DE-5B9D-4ABC-8DFA-68D662476288}" sibTransId="{89853E74-5BDF-426F-A942-9FEC896592FB}"/>
    <dgm:cxn modelId="{5FFF7799-5DCB-439F-917D-B63E5DE01F00}" type="presParOf" srcId="{892A8D16-7856-4A23-8077-A957F1B62725}" destId="{9FF3CD14-C34A-42E0-ADFE-B6BBA7D394CC}" srcOrd="0" destOrd="0" presId="urn:microsoft.com/office/officeart/2005/8/layout/list1"/>
    <dgm:cxn modelId="{73A1B3B1-A478-4308-89FC-F1D225EC9183}" type="presParOf" srcId="{9FF3CD14-C34A-42E0-ADFE-B6BBA7D394CC}" destId="{0323078B-BE9C-435C-B09E-24882A5A8AB1}" srcOrd="0" destOrd="0" presId="urn:microsoft.com/office/officeart/2005/8/layout/list1"/>
    <dgm:cxn modelId="{BCE1036E-C238-4FFA-AD75-C61FB3F2CEB8}" type="presParOf" srcId="{9FF3CD14-C34A-42E0-ADFE-B6BBA7D394CC}" destId="{5CC17AEB-71B4-4A55-8E37-362792373DA1}" srcOrd="1" destOrd="0" presId="urn:microsoft.com/office/officeart/2005/8/layout/list1"/>
    <dgm:cxn modelId="{A1BE3945-6915-4F76-A906-A3391F2EC271}" type="presParOf" srcId="{892A8D16-7856-4A23-8077-A957F1B62725}" destId="{96361806-E2E3-4F1F-BF0E-5B24A5AC78DA}" srcOrd="1" destOrd="0" presId="urn:microsoft.com/office/officeart/2005/8/layout/list1"/>
    <dgm:cxn modelId="{B6E16FE0-F5E7-4A45-B73C-AD7E53EC61C7}" type="presParOf" srcId="{892A8D16-7856-4A23-8077-A957F1B62725}" destId="{74AC31D6-87E2-49C2-A0DA-224D28F683B5}" srcOrd="2" destOrd="0" presId="urn:microsoft.com/office/officeart/2005/8/layout/list1"/>
    <dgm:cxn modelId="{E30CE071-8699-40DC-956D-01173E49C19F}" type="presParOf" srcId="{892A8D16-7856-4A23-8077-A957F1B62725}" destId="{200044D2-1AB3-4F1F-9BBE-BCB726C83D1D}" srcOrd="3" destOrd="0" presId="urn:microsoft.com/office/officeart/2005/8/layout/list1"/>
    <dgm:cxn modelId="{B8F42338-CB28-48E8-A9A0-9AC3967B3D31}" type="presParOf" srcId="{892A8D16-7856-4A23-8077-A957F1B62725}" destId="{11A11775-9747-443F-9AD8-0EFBEC1404A4}" srcOrd="4" destOrd="0" presId="urn:microsoft.com/office/officeart/2005/8/layout/list1"/>
    <dgm:cxn modelId="{D0A21589-BC55-488C-A390-2765BD1097F9}" type="presParOf" srcId="{11A11775-9747-443F-9AD8-0EFBEC1404A4}" destId="{7046834A-A70C-4A65-9595-1D3F9FA76FDD}" srcOrd="0" destOrd="0" presId="urn:microsoft.com/office/officeart/2005/8/layout/list1"/>
    <dgm:cxn modelId="{5A0B090C-EF1B-42F9-AC05-AAF0434BF5F1}" type="presParOf" srcId="{11A11775-9747-443F-9AD8-0EFBEC1404A4}" destId="{C88FA522-10DC-4E98-9BFB-5843DA02AF54}" srcOrd="1" destOrd="0" presId="urn:microsoft.com/office/officeart/2005/8/layout/list1"/>
    <dgm:cxn modelId="{4C64AF4E-44FB-42E6-941A-833B44A49C0B}" type="presParOf" srcId="{892A8D16-7856-4A23-8077-A957F1B62725}" destId="{66EAFA51-B1A6-442A-A73C-44C23CEA0E6A}" srcOrd="5" destOrd="0" presId="urn:microsoft.com/office/officeart/2005/8/layout/list1"/>
    <dgm:cxn modelId="{FFB5200D-9979-46FD-9581-A8C7A203C203}" type="presParOf" srcId="{892A8D16-7856-4A23-8077-A957F1B62725}" destId="{C675640F-174D-4A9B-B9BB-17697E128BF2}" srcOrd="6" destOrd="0" presId="urn:microsoft.com/office/officeart/2005/8/layout/list1"/>
    <dgm:cxn modelId="{14E12ABB-4FE1-4363-91F7-2A2F9B70815D}" type="presParOf" srcId="{892A8D16-7856-4A23-8077-A957F1B62725}" destId="{A973E142-9287-4057-9E09-C0D68ABEE7DA}" srcOrd="7" destOrd="0" presId="urn:microsoft.com/office/officeart/2005/8/layout/list1"/>
    <dgm:cxn modelId="{3085E70A-0479-4BD3-9476-660E6D60C172}" type="presParOf" srcId="{892A8D16-7856-4A23-8077-A957F1B62725}" destId="{E79E1C62-8B5B-448F-977D-D56F11D66F62}" srcOrd="8" destOrd="0" presId="urn:microsoft.com/office/officeart/2005/8/layout/list1"/>
    <dgm:cxn modelId="{CEC9451C-31D3-48C1-A479-E164949A9F56}" type="presParOf" srcId="{E79E1C62-8B5B-448F-977D-D56F11D66F62}" destId="{C0374667-E31F-46D6-A941-8FBAC4B2D7DB}" srcOrd="0" destOrd="0" presId="urn:microsoft.com/office/officeart/2005/8/layout/list1"/>
    <dgm:cxn modelId="{52BD1987-883B-484E-B839-9314AE23F7DB}" type="presParOf" srcId="{E79E1C62-8B5B-448F-977D-D56F11D66F62}" destId="{5F54FCD0-D3B6-4E42-9D62-6CD70C2E7727}" srcOrd="1" destOrd="0" presId="urn:microsoft.com/office/officeart/2005/8/layout/list1"/>
    <dgm:cxn modelId="{975A22F1-1517-4A08-8F25-51D99486DE7A}" type="presParOf" srcId="{892A8D16-7856-4A23-8077-A957F1B62725}" destId="{921DBB28-9B7F-4F44-8F1E-894B609C9540}" srcOrd="9" destOrd="0" presId="urn:microsoft.com/office/officeart/2005/8/layout/list1"/>
    <dgm:cxn modelId="{EBF38FC7-C4AC-483B-A2F6-0C8DFFF15499}" type="presParOf" srcId="{892A8D16-7856-4A23-8077-A957F1B62725}" destId="{AD20C8A4-8245-4C4B-A3FF-CCCE5A25243F}" srcOrd="10" destOrd="0" presId="urn:microsoft.com/office/officeart/2005/8/layout/list1"/>
    <dgm:cxn modelId="{89FCE33B-EB56-4AB4-B40E-518E25AF9221}" type="presParOf" srcId="{892A8D16-7856-4A23-8077-A957F1B62725}" destId="{2CA3D22F-5B1E-4C88-BC3E-01E96DDAC4C4}" srcOrd="11" destOrd="0" presId="urn:microsoft.com/office/officeart/2005/8/layout/list1"/>
    <dgm:cxn modelId="{6C115C80-89E9-4419-8BD5-7275D8A70E3D}" type="presParOf" srcId="{892A8D16-7856-4A23-8077-A957F1B62725}" destId="{05C8E3C9-0566-440B-A670-E83ECF8B6E96}" srcOrd="12" destOrd="0" presId="urn:microsoft.com/office/officeart/2005/8/layout/list1"/>
    <dgm:cxn modelId="{7BFA7000-5D85-4C63-A000-CB798CA45B4F}" type="presParOf" srcId="{05C8E3C9-0566-440B-A670-E83ECF8B6E96}" destId="{558956DF-06C2-4004-AB10-18166CDCE5E8}" srcOrd="0" destOrd="0" presId="urn:microsoft.com/office/officeart/2005/8/layout/list1"/>
    <dgm:cxn modelId="{C9C67209-1BE4-4419-97FF-221323614C63}" type="presParOf" srcId="{05C8E3C9-0566-440B-A670-E83ECF8B6E96}" destId="{A32FDA80-E5E2-4912-8368-EC5FDE69233E}" srcOrd="1" destOrd="0" presId="urn:microsoft.com/office/officeart/2005/8/layout/list1"/>
    <dgm:cxn modelId="{C84BE64F-111C-49BC-AB0A-A624A78642CD}" type="presParOf" srcId="{892A8D16-7856-4A23-8077-A957F1B62725}" destId="{EE8870E8-C95A-4004-91BA-082D3FF5B431}" srcOrd="13" destOrd="0" presId="urn:microsoft.com/office/officeart/2005/8/layout/list1"/>
    <dgm:cxn modelId="{1D0D7469-A07D-4EF9-9AD4-1F4536D7AB15}" type="presParOf" srcId="{892A8D16-7856-4A23-8077-A957F1B62725}" destId="{010C756F-4F01-4B5D-9FAD-8334B3FE36E6}" srcOrd="14" destOrd="0" presId="urn:microsoft.com/office/officeart/2005/8/layout/list1"/>
    <dgm:cxn modelId="{A51BBF58-6F74-4AB8-A229-1C58D5579213}" type="presParOf" srcId="{892A8D16-7856-4A23-8077-A957F1B62725}" destId="{8B50EC5D-C211-4C0E-8EF5-AD5A2E2D6CFE}" srcOrd="15" destOrd="0" presId="urn:microsoft.com/office/officeart/2005/8/layout/list1"/>
    <dgm:cxn modelId="{3B8ED97F-7347-4EB0-B733-37E581BAA2C0}" type="presParOf" srcId="{892A8D16-7856-4A23-8077-A957F1B62725}" destId="{00778C36-8AAD-4CD9-838F-AA3A016F535F}" srcOrd="16" destOrd="0" presId="urn:microsoft.com/office/officeart/2005/8/layout/list1"/>
    <dgm:cxn modelId="{6EAAF830-9008-41C8-A16A-988F181E5740}" type="presParOf" srcId="{00778C36-8AAD-4CD9-838F-AA3A016F535F}" destId="{EA675F8B-C63F-4750-85A9-559827662E27}" srcOrd="0" destOrd="0" presId="urn:microsoft.com/office/officeart/2005/8/layout/list1"/>
    <dgm:cxn modelId="{89E93BF9-0FFA-4040-9C3D-0027B4424C0C}" type="presParOf" srcId="{00778C36-8AAD-4CD9-838F-AA3A016F535F}" destId="{C94B43BA-B262-4960-A737-CCC061E7E6E2}" srcOrd="1" destOrd="0" presId="urn:microsoft.com/office/officeart/2005/8/layout/list1"/>
    <dgm:cxn modelId="{E5F0AD13-483C-404A-9F50-06D6A035AC68}" type="presParOf" srcId="{892A8D16-7856-4A23-8077-A957F1B62725}" destId="{1FFED88B-DD64-40D4-A1B1-908AED7FEB34}" srcOrd="17" destOrd="0" presId="urn:microsoft.com/office/officeart/2005/8/layout/list1"/>
    <dgm:cxn modelId="{7481E345-FB21-4523-B7DA-8F9877C9F689}" type="presParOf" srcId="{892A8D16-7856-4A23-8077-A957F1B62725}" destId="{C261D00A-0F3C-452E-AC7D-881AA39C7181}"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30B9FA-2111-4196-A1E5-E0FDA48FE4B6}" type="doc">
      <dgm:prSet loTypeId="urn:microsoft.com/office/officeart/2005/8/layout/list1" loCatId="list" qsTypeId="urn:microsoft.com/office/officeart/2005/8/quickstyle/simple1" qsCatId="simple" csTypeId="urn:microsoft.com/office/officeart/2005/8/colors/colorful1#1" csCatId="colorful" phldr="1"/>
      <dgm:spPr/>
      <dgm:t>
        <a:bodyPr/>
        <a:lstStyle/>
        <a:p>
          <a:endParaRPr lang="zh-CN" altLang="en-US"/>
        </a:p>
      </dgm:t>
    </dgm:pt>
    <dgm:pt modelId="{D235C460-F2F4-48B9-810D-5DC024E631F9}">
      <dgm:prSet phldrT="[文本]" custT="1"/>
      <dgm:spPr/>
      <dgm:t>
        <a:bodyPr/>
        <a:lstStyle/>
        <a:p>
          <a:r>
            <a:rPr lang="zh-CN" altLang="en-US" sz="1400" kern="1200" dirty="0" smtClean="0">
              <a:solidFill>
                <a:schemeClr val="tx1"/>
              </a:solidFill>
              <a:latin typeface="微软雅黑" pitchFamily="34" charset="-122"/>
              <a:ea typeface="微软雅黑" pitchFamily="34" charset="-122"/>
              <a:cs typeface="+mn-cs"/>
            </a:rPr>
            <a:t>不同版本教材的模板化和知识点体系化的建设与维护</a:t>
          </a:r>
          <a:endParaRPr lang="zh-CN" altLang="en-US" sz="1400" kern="1200" dirty="0">
            <a:solidFill>
              <a:schemeClr val="tx1"/>
            </a:solidFill>
            <a:latin typeface="微软雅黑" pitchFamily="34" charset="-122"/>
            <a:ea typeface="微软雅黑" pitchFamily="34" charset="-122"/>
            <a:cs typeface="+mn-cs"/>
          </a:endParaRPr>
        </a:p>
      </dgm:t>
    </dgm:pt>
    <dgm:pt modelId="{2520B5DE-5B9D-4ABC-8DFA-68D662476288}" type="parTrans" cxnId="{5F11DE06-F65F-4B45-B372-1EF05667EF80}">
      <dgm:prSet/>
      <dgm:spPr/>
      <dgm:t>
        <a:bodyPr/>
        <a:lstStyle/>
        <a:p>
          <a:endParaRPr lang="zh-CN" altLang="en-US"/>
        </a:p>
      </dgm:t>
    </dgm:pt>
    <dgm:pt modelId="{89853E74-5BDF-426F-A942-9FEC896592FB}" type="sibTrans" cxnId="{5F11DE06-F65F-4B45-B372-1EF05667EF80}">
      <dgm:prSet/>
      <dgm:spPr/>
      <dgm:t>
        <a:bodyPr/>
        <a:lstStyle/>
        <a:p>
          <a:endParaRPr lang="zh-CN" altLang="en-US"/>
        </a:p>
      </dgm:t>
    </dgm:pt>
    <dgm:pt modelId="{68934472-852A-4667-8333-B547EAA30C6F}">
      <dgm:prSet phldrT="[文本]" custT="1"/>
      <dgm:spPr/>
      <dgm:t>
        <a:bodyPr/>
        <a:lstStyle/>
        <a:p>
          <a:r>
            <a:rPr lang="zh-CN" altLang="en-US" sz="1400" kern="1200" dirty="0" smtClean="0">
              <a:solidFill>
                <a:schemeClr val="tx1"/>
              </a:solidFill>
              <a:latin typeface="微软雅黑" pitchFamily="34" charset="-122"/>
              <a:ea typeface="微软雅黑" pitchFamily="34" charset="-122"/>
              <a:cs typeface="+mn-cs"/>
            </a:rPr>
            <a:t>丰富的校本课程和可维护的自媒体课程资源的生产与发布</a:t>
          </a:r>
          <a:endParaRPr lang="zh-CN" altLang="en-US" sz="1400" kern="1200" dirty="0">
            <a:solidFill>
              <a:schemeClr val="tx1"/>
            </a:solidFill>
            <a:latin typeface="微软雅黑" pitchFamily="34" charset="-122"/>
            <a:ea typeface="微软雅黑" pitchFamily="34" charset="-122"/>
            <a:cs typeface="+mn-cs"/>
          </a:endParaRPr>
        </a:p>
      </dgm:t>
    </dgm:pt>
    <dgm:pt modelId="{64084E0A-D5D4-47FE-8C35-982AFBAC96BD}" type="parTrans" cxnId="{5B3F5138-1150-4592-B2CD-EEA8EA683C35}">
      <dgm:prSet/>
      <dgm:spPr/>
      <dgm:t>
        <a:bodyPr/>
        <a:lstStyle/>
        <a:p>
          <a:endParaRPr lang="zh-CN" altLang="en-US"/>
        </a:p>
      </dgm:t>
    </dgm:pt>
    <dgm:pt modelId="{5840CB12-D005-4A32-A76C-6F0E273C6C8D}" type="sibTrans" cxnId="{5B3F5138-1150-4592-B2CD-EEA8EA683C35}">
      <dgm:prSet/>
      <dgm:spPr/>
      <dgm:t>
        <a:bodyPr/>
        <a:lstStyle/>
        <a:p>
          <a:endParaRPr lang="zh-CN" altLang="en-US"/>
        </a:p>
      </dgm:t>
    </dgm:pt>
    <dgm:pt modelId="{C4EF249C-1FCD-4D5E-9A3B-BA6D744A3926}">
      <dgm:prSet phldrT="[文本]" custT="1"/>
      <dgm:spPr/>
      <dgm:t>
        <a:bodyPr/>
        <a:lstStyle/>
        <a:p>
          <a:r>
            <a:rPr lang="zh-CN" altLang="en-US" sz="1400" kern="1200" dirty="0" smtClean="0">
              <a:solidFill>
                <a:schemeClr val="tx1"/>
              </a:solidFill>
              <a:latin typeface="微软雅黑" pitchFamily="34" charset="-122"/>
              <a:ea typeface="微软雅黑" pitchFamily="34" charset="-122"/>
              <a:cs typeface="+mn-cs"/>
            </a:rPr>
            <a:t>多维度的课程资源（包括视频、</a:t>
          </a:r>
          <a:r>
            <a:rPr lang="en-US" altLang="zh-CN" sz="1400" kern="1200" dirty="0" smtClean="0">
              <a:solidFill>
                <a:schemeClr val="tx1"/>
              </a:solidFill>
              <a:latin typeface="微软雅黑" pitchFamily="34" charset="-122"/>
              <a:ea typeface="微软雅黑" pitchFamily="34" charset="-122"/>
              <a:cs typeface="+mn-cs"/>
            </a:rPr>
            <a:t>PPT</a:t>
          </a:r>
          <a:r>
            <a:rPr lang="zh-CN" altLang="en-US" sz="1400" kern="1200" dirty="0" smtClean="0">
              <a:solidFill>
                <a:schemeClr val="tx1"/>
              </a:solidFill>
              <a:latin typeface="微软雅黑" pitchFamily="34" charset="-122"/>
              <a:ea typeface="微软雅黑" pitchFamily="34" charset="-122"/>
              <a:cs typeface="+mn-cs"/>
            </a:rPr>
            <a:t>、教案、阅读资料等</a:t>
          </a:r>
          <a:r>
            <a:rPr lang="en-US" altLang="zh-CN" sz="1400" kern="1200" dirty="0" smtClean="0">
              <a:solidFill>
                <a:schemeClr val="tx1"/>
              </a:solidFill>
              <a:latin typeface="微软雅黑" pitchFamily="34" charset="-122"/>
              <a:ea typeface="微软雅黑" pitchFamily="34" charset="-122"/>
              <a:cs typeface="+mn-cs"/>
            </a:rPr>
            <a:t>9</a:t>
          </a:r>
          <a:r>
            <a:rPr lang="zh-CN" altLang="en-US" sz="1400" kern="1200" dirty="0" smtClean="0">
              <a:solidFill>
                <a:schemeClr val="tx1"/>
              </a:solidFill>
              <a:latin typeface="微软雅黑" pitchFamily="34" charset="-122"/>
              <a:ea typeface="微软雅黑" pitchFamily="34" charset="-122"/>
              <a:cs typeface="+mn-cs"/>
            </a:rPr>
            <a:t>个维度）</a:t>
          </a:r>
          <a:endParaRPr lang="zh-CN" altLang="en-US" sz="1400" kern="1200" dirty="0">
            <a:solidFill>
              <a:schemeClr val="tx1"/>
            </a:solidFill>
            <a:latin typeface="微软雅黑" pitchFamily="34" charset="-122"/>
            <a:ea typeface="微软雅黑" pitchFamily="34" charset="-122"/>
            <a:cs typeface="+mn-cs"/>
          </a:endParaRPr>
        </a:p>
      </dgm:t>
    </dgm:pt>
    <dgm:pt modelId="{5AD8CB56-0012-4BF2-8B5F-8AE21B693F2B}" type="parTrans" cxnId="{207FFAF6-0779-4EB3-AC68-BA76469D48F9}">
      <dgm:prSet/>
      <dgm:spPr/>
      <dgm:t>
        <a:bodyPr/>
        <a:lstStyle/>
        <a:p>
          <a:endParaRPr lang="zh-CN" altLang="en-US"/>
        </a:p>
      </dgm:t>
    </dgm:pt>
    <dgm:pt modelId="{00166B18-5341-4DD9-B397-44D27DA04D8E}" type="sibTrans" cxnId="{207FFAF6-0779-4EB3-AC68-BA76469D48F9}">
      <dgm:prSet/>
      <dgm:spPr/>
      <dgm:t>
        <a:bodyPr/>
        <a:lstStyle/>
        <a:p>
          <a:endParaRPr lang="zh-CN" altLang="en-US"/>
        </a:p>
      </dgm:t>
    </dgm:pt>
    <dgm:pt modelId="{0540BD9D-7C73-4610-9B7D-BD339787E8EA}">
      <dgm:prSet custT="1"/>
      <dgm:spPr/>
      <dgm:t>
        <a:bodyPr/>
        <a:lstStyle/>
        <a:p>
          <a:r>
            <a:rPr lang="zh-CN" altLang="en-US" sz="1400" kern="1200" dirty="0" smtClean="0">
              <a:solidFill>
                <a:schemeClr val="tx1"/>
              </a:solidFill>
              <a:latin typeface="微软雅黑" pitchFamily="34" charset="-122"/>
              <a:ea typeface="微软雅黑" pitchFamily="34" charset="-122"/>
              <a:cs typeface="+mn-cs"/>
            </a:rPr>
            <a:t>各个学科老师可充分参与到资源的制作、审核，发布和管理的过程</a:t>
          </a:r>
          <a:endParaRPr lang="zh-CN" altLang="en-US" sz="1400" kern="1200" dirty="0">
            <a:solidFill>
              <a:schemeClr val="tx1"/>
            </a:solidFill>
            <a:latin typeface="微软雅黑" pitchFamily="34" charset="-122"/>
            <a:ea typeface="微软雅黑" pitchFamily="34" charset="-122"/>
            <a:cs typeface="+mn-cs"/>
          </a:endParaRPr>
        </a:p>
      </dgm:t>
    </dgm:pt>
    <dgm:pt modelId="{E285C990-DDF7-4F80-AA3A-3012A5AC0A78}" type="parTrans" cxnId="{81AA6B9F-3772-40A8-9DC9-B7CCD006EE41}">
      <dgm:prSet/>
      <dgm:spPr/>
      <dgm:t>
        <a:bodyPr/>
        <a:lstStyle/>
        <a:p>
          <a:endParaRPr lang="zh-CN" altLang="en-US"/>
        </a:p>
      </dgm:t>
    </dgm:pt>
    <dgm:pt modelId="{F528180A-2309-4264-8592-D576C132F316}" type="sibTrans" cxnId="{81AA6B9F-3772-40A8-9DC9-B7CCD006EE41}">
      <dgm:prSet/>
      <dgm:spPr/>
      <dgm:t>
        <a:bodyPr/>
        <a:lstStyle/>
        <a:p>
          <a:endParaRPr lang="zh-CN" altLang="en-US"/>
        </a:p>
      </dgm:t>
    </dgm:pt>
    <dgm:pt modelId="{270D3AFE-B079-4218-8ECC-AE3842F5475B}">
      <dgm:prSet custT="1"/>
      <dgm:spPr/>
      <dgm:t>
        <a:bodyPr/>
        <a:lstStyle/>
        <a:p>
          <a:r>
            <a:rPr lang="zh-CN" altLang="en-US" sz="1400" kern="1200" dirty="0" smtClean="0">
              <a:solidFill>
                <a:schemeClr val="tx1"/>
              </a:solidFill>
              <a:latin typeface="微软雅黑" pitchFamily="34" charset="-122"/>
              <a:ea typeface="微软雅黑" pitchFamily="34" charset="-122"/>
              <a:cs typeface="+mn-cs"/>
            </a:rPr>
            <a:t>云平台课程资源实时更新和同步，使用便捷，维护简单</a:t>
          </a:r>
          <a:endParaRPr lang="zh-CN" altLang="en-US" sz="1400" kern="1200" dirty="0">
            <a:solidFill>
              <a:schemeClr val="tx1"/>
            </a:solidFill>
            <a:latin typeface="微软雅黑" pitchFamily="34" charset="-122"/>
            <a:ea typeface="微软雅黑" pitchFamily="34" charset="-122"/>
            <a:cs typeface="+mn-cs"/>
          </a:endParaRPr>
        </a:p>
      </dgm:t>
    </dgm:pt>
    <dgm:pt modelId="{C56F62CD-6754-47B7-9C15-95977248E555}" type="parTrans" cxnId="{8519E798-E1DC-4203-AA9F-74442EB8D6C5}">
      <dgm:prSet/>
      <dgm:spPr/>
      <dgm:t>
        <a:bodyPr/>
        <a:lstStyle/>
        <a:p>
          <a:endParaRPr lang="zh-CN" altLang="en-US"/>
        </a:p>
      </dgm:t>
    </dgm:pt>
    <dgm:pt modelId="{2BA18D23-3341-4B40-B740-8E8C3996AA54}" type="sibTrans" cxnId="{8519E798-E1DC-4203-AA9F-74442EB8D6C5}">
      <dgm:prSet/>
      <dgm:spPr/>
      <dgm:t>
        <a:bodyPr/>
        <a:lstStyle/>
        <a:p>
          <a:endParaRPr lang="zh-CN" altLang="en-US"/>
        </a:p>
      </dgm:t>
    </dgm:pt>
    <dgm:pt modelId="{892A8D16-7856-4A23-8077-A957F1B62725}" type="pres">
      <dgm:prSet presAssocID="{FB30B9FA-2111-4196-A1E5-E0FDA48FE4B6}" presName="linear" presStyleCnt="0">
        <dgm:presLayoutVars>
          <dgm:dir/>
          <dgm:animLvl val="lvl"/>
          <dgm:resizeHandles val="exact"/>
        </dgm:presLayoutVars>
      </dgm:prSet>
      <dgm:spPr/>
      <dgm:t>
        <a:bodyPr/>
        <a:lstStyle/>
        <a:p>
          <a:endParaRPr lang="zh-CN" altLang="en-US"/>
        </a:p>
      </dgm:t>
    </dgm:pt>
    <dgm:pt modelId="{9FF3CD14-C34A-42E0-ADFE-B6BBA7D394CC}" type="pres">
      <dgm:prSet presAssocID="{D235C460-F2F4-48B9-810D-5DC024E631F9}" presName="parentLin" presStyleCnt="0"/>
      <dgm:spPr/>
    </dgm:pt>
    <dgm:pt modelId="{0323078B-BE9C-435C-B09E-24882A5A8AB1}" type="pres">
      <dgm:prSet presAssocID="{D235C460-F2F4-48B9-810D-5DC024E631F9}" presName="parentLeftMargin" presStyleLbl="node1" presStyleIdx="0" presStyleCnt="5"/>
      <dgm:spPr/>
      <dgm:t>
        <a:bodyPr/>
        <a:lstStyle/>
        <a:p>
          <a:endParaRPr lang="zh-CN" altLang="en-US"/>
        </a:p>
      </dgm:t>
    </dgm:pt>
    <dgm:pt modelId="{5CC17AEB-71B4-4A55-8E37-362792373DA1}" type="pres">
      <dgm:prSet presAssocID="{D235C460-F2F4-48B9-810D-5DC024E631F9}" presName="parentText" presStyleLbl="node1" presStyleIdx="0" presStyleCnt="5">
        <dgm:presLayoutVars>
          <dgm:chMax val="0"/>
          <dgm:bulletEnabled val="1"/>
        </dgm:presLayoutVars>
      </dgm:prSet>
      <dgm:spPr/>
      <dgm:t>
        <a:bodyPr/>
        <a:lstStyle/>
        <a:p>
          <a:endParaRPr lang="zh-CN" altLang="en-US"/>
        </a:p>
      </dgm:t>
    </dgm:pt>
    <dgm:pt modelId="{96361806-E2E3-4F1F-BF0E-5B24A5AC78DA}" type="pres">
      <dgm:prSet presAssocID="{D235C460-F2F4-48B9-810D-5DC024E631F9}" presName="negativeSpace" presStyleCnt="0"/>
      <dgm:spPr/>
    </dgm:pt>
    <dgm:pt modelId="{74AC31D6-87E2-49C2-A0DA-224D28F683B5}" type="pres">
      <dgm:prSet presAssocID="{D235C460-F2F4-48B9-810D-5DC024E631F9}" presName="childText" presStyleLbl="conFgAcc1" presStyleIdx="0" presStyleCnt="5">
        <dgm:presLayoutVars>
          <dgm:bulletEnabled val="1"/>
        </dgm:presLayoutVars>
      </dgm:prSet>
      <dgm:spPr/>
    </dgm:pt>
    <dgm:pt modelId="{200044D2-1AB3-4F1F-9BBE-BCB726C83D1D}" type="pres">
      <dgm:prSet presAssocID="{89853E74-5BDF-426F-A942-9FEC896592FB}" presName="spaceBetweenRectangles" presStyleCnt="0"/>
      <dgm:spPr/>
    </dgm:pt>
    <dgm:pt modelId="{11A11775-9747-443F-9AD8-0EFBEC1404A4}" type="pres">
      <dgm:prSet presAssocID="{68934472-852A-4667-8333-B547EAA30C6F}" presName="parentLin" presStyleCnt="0"/>
      <dgm:spPr/>
    </dgm:pt>
    <dgm:pt modelId="{7046834A-A70C-4A65-9595-1D3F9FA76FDD}" type="pres">
      <dgm:prSet presAssocID="{68934472-852A-4667-8333-B547EAA30C6F}" presName="parentLeftMargin" presStyleLbl="node1" presStyleIdx="0" presStyleCnt="5"/>
      <dgm:spPr/>
      <dgm:t>
        <a:bodyPr/>
        <a:lstStyle/>
        <a:p>
          <a:endParaRPr lang="zh-CN" altLang="en-US"/>
        </a:p>
      </dgm:t>
    </dgm:pt>
    <dgm:pt modelId="{C88FA522-10DC-4E98-9BFB-5843DA02AF54}" type="pres">
      <dgm:prSet presAssocID="{68934472-852A-4667-8333-B547EAA30C6F}" presName="parentText" presStyleLbl="node1" presStyleIdx="1" presStyleCnt="5">
        <dgm:presLayoutVars>
          <dgm:chMax val="0"/>
          <dgm:bulletEnabled val="1"/>
        </dgm:presLayoutVars>
      </dgm:prSet>
      <dgm:spPr/>
      <dgm:t>
        <a:bodyPr/>
        <a:lstStyle/>
        <a:p>
          <a:endParaRPr lang="zh-CN" altLang="en-US"/>
        </a:p>
      </dgm:t>
    </dgm:pt>
    <dgm:pt modelId="{66EAFA51-B1A6-442A-A73C-44C23CEA0E6A}" type="pres">
      <dgm:prSet presAssocID="{68934472-852A-4667-8333-B547EAA30C6F}" presName="negativeSpace" presStyleCnt="0"/>
      <dgm:spPr/>
    </dgm:pt>
    <dgm:pt modelId="{C675640F-174D-4A9B-B9BB-17697E128BF2}" type="pres">
      <dgm:prSet presAssocID="{68934472-852A-4667-8333-B547EAA30C6F}" presName="childText" presStyleLbl="conFgAcc1" presStyleIdx="1" presStyleCnt="5">
        <dgm:presLayoutVars>
          <dgm:bulletEnabled val="1"/>
        </dgm:presLayoutVars>
      </dgm:prSet>
      <dgm:spPr/>
    </dgm:pt>
    <dgm:pt modelId="{A973E142-9287-4057-9E09-C0D68ABEE7DA}" type="pres">
      <dgm:prSet presAssocID="{5840CB12-D005-4A32-A76C-6F0E273C6C8D}" presName="spaceBetweenRectangles" presStyleCnt="0"/>
      <dgm:spPr/>
    </dgm:pt>
    <dgm:pt modelId="{E79E1C62-8B5B-448F-977D-D56F11D66F62}" type="pres">
      <dgm:prSet presAssocID="{C4EF249C-1FCD-4D5E-9A3B-BA6D744A3926}" presName="parentLin" presStyleCnt="0"/>
      <dgm:spPr/>
    </dgm:pt>
    <dgm:pt modelId="{C0374667-E31F-46D6-A941-8FBAC4B2D7DB}" type="pres">
      <dgm:prSet presAssocID="{C4EF249C-1FCD-4D5E-9A3B-BA6D744A3926}" presName="parentLeftMargin" presStyleLbl="node1" presStyleIdx="1" presStyleCnt="5"/>
      <dgm:spPr/>
      <dgm:t>
        <a:bodyPr/>
        <a:lstStyle/>
        <a:p>
          <a:endParaRPr lang="zh-CN" altLang="en-US"/>
        </a:p>
      </dgm:t>
    </dgm:pt>
    <dgm:pt modelId="{5F54FCD0-D3B6-4E42-9D62-6CD70C2E7727}" type="pres">
      <dgm:prSet presAssocID="{C4EF249C-1FCD-4D5E-9A3B-BA6D744A3926}" presName="parentText" presStyleLbl="node1" presStyleIdx="2" presStyleCnt="5">
        <dgm:presLayoutVars>
          <dgm:chMax val="0"/>
          <dgm:bulletEnabled val="1"/>
        </dgm:presLayoutVars>
      </dgm:prSet>
      <dgm:spPr/>
      <dgm:t>
        <a:bodyPr/>
        <a:lstStyle/>
        <a:p>
          <a:endParaRPr lang="zh-CN" altLang="en-US"/>
        </a:p>
      </dgm:t>
    </dgm:pt>
    <dgm:pt modelId="{921DBB28-9B7F-4F44-8F1E-894B609C9540}" type="pres">
      <dgm:prSet presAssocID="{C4EF249C-1FCD-4D5E-9A3B-BA6D744A3926}" presName="negativeSpace" presStyleCnt="0"/>
      <dgm:spPr/>
    </dgm:pt>
    <dgm:pt modelId="{AD20C8A4-8245-4C4B-A3FF-CCCE5A25243F}" type="pres">
      <dgm:prSet presAssocID="{C4EF249C-1FCD-4D5E-9A3B-BA6D744A3926}" presName="childText" presStyleLbl="conFgAcc1" presStyleIdx="2" presStyleCnt="5">
        <dgm:presLayoutVars>
          <dgm:bulletEnabled val="1"/>
        </dgm:presLayoutVars>
      </dgm:prSet>
      <dgm:spPr/>
    </dgm:pt>
    <dgm:pt modelId="{2CA3D22F-5B1E-4C88-BC3E-01E96DDAC4C4}" type="pres">
      <dgm:prSet presAssocID="{00166B18-5341-4DD9-B397-44D27DA04D8E}" presName="spaceBetweenRectangles" presStyleCnt="0"/>
      <dgm:spPr/>
    </dgm:pt>
    <dgm:pt modelId="{05C8E3C9-0566-440B-A670-E83ECF8B6E96}" type="pres">
      <dgm:prSet presAssocID="{0540BD9D-7C73-4610-9B7D-BD339787E8EA}" presName="parentLin" presStyleCnt="0"/>
      <dgm:spPr/>
    </dgm:pt>
    <dgm:pt modelId="{558956DF-06C2-4004-AB10-18166CDCE5E8}" type="pres">
      <dgm:prSet presAssocID="{0540BD9D-7C73-4610-9B7D-BD339787E8EA}" presName="parentLeftMargin" presStyleLbl="node1" presStyleIdx="2" presStyleCnt="5"/>
      <dgm:spPr/>
      <dgm:t>
        <a:bodyPr/>
        <a:lstStyle/>
        <a:p>
          <a:endParaRPr lang="zh-CN" altLang="en-US"/>
        </a:p>
      </dgm:t>
    </dgm:pt>
    <dgm:pt modelId="{A32FDA80-E5E2-4912-8368-EC5FDE69233E}" type="pres">
      <dgm:prSet presAssocID="{0540BD9D-7C73-4610-9B7D-BD339787E8EA}" presName="parentText" presStyleLbl="node1" presStyleIdx="3" presStyleCnt="5">
        <dgm:presLayoutVars>
          <dgm:chMax val="0"/>
          <dgm:bulletEnabled val="1"/>
        </dgm:presLayoutVars>
      </dgm:prSet>
      <dgm:spPr/>
      <dgm:t>
        <a:bodyPr/>
        <a:lstStyle/>
        <a:p>
          <a:endParaRPr lang="zh-CN" altLang="en-US"/>
        </a:p>
      </dgm:t>
    </dgm:pt>
    <dgm:pt modelId="{EE8870E8-C95A-4004-91BA-082D3FF5B431}" type="pres">
      <dgm:prSet presAssocID="{0540BD9D-7C73-4610-9B7D-BD339787E8EA}" presName="negativeSpace" presStyleCnt="0"/>
      <dgm:spPr/>
    </dgm:pt>
    <dgm:pt modelId="{010C756F-4F01-4B5D-9FAD-8334B3FE36E6}" type="pres">
      <dgm:prSet presAssocID="{0540BD9D-7C73-4610-9B7D-BD339787E8EA}" presName="childText" presStyleLbl="conFgAcc1" presStyleIdx="3" presStyleCnt="5">
        <dgm:presLayoutVars>
          <dgm:bulletEnabled val="1"/>
        </dgm:presLayoutVars>
      </dgm:prSet>
      <dgm:spPr/>
    </dgm:pt>
    <dgm:pt modelId="{8B50EC5D-C211-4C0E-8EF5-AD5A2E2D6CFE}" type="pres">
      <dgm:prSet presAssocID="{F528180A-2309-4264-8592-D576C132F316}" presName="spaceBetweenRectangles" presStyleCnt="0"/>
      <dgm:spPr/>
    </dgm:pt>
    <dgm:pt modelId="{00778C36-8AAD-4CD9-838F-AA3A016F535F}" type="pres">
      <dgm:prSet presAssocID="{270D3AFE-B079-4218-8ECC-AE3842F5475B}" presName="parentLin" presStyleCnt="0"/>
      <dgm:spPr/>
    </dgm:pt>
    <dgm:pt modelId="{EA675F8B-C63F-4750-85A9-559827662E27}" type="pres">
      <dgm:prSet presAssocID="{270D3AFE-B079-4218-8ECC-AE3842F5475B}" presName="parentLeftMargin" presStyleLbl="node1" presStyleIdx="3" presStyleCnt="5"/>
      <dgm:spPr/>
      <dgm:t>
        <a:bodyPr/>
        <a:lstStyle/>
        <a:p>
          <a:endParaRPr lang="zh-CN" altLang="en-US"/>
        </a:p>
      </dgm:t>
    </dgm:pt>
    <dgm:pt modelId="{C94B43BA-B262-4960-A737-CCC061E7E6E2}" type="pres">
      <dgm:prSet presAssocID="{270D3AFE-B079-4218-8ECC-AE3842F5475B}" presName="parentText" presStyleLbl="node1" presStyleIdx="4" presStyleCnt="5">
        <dgm:presLayoutVars>
          <dgm:chMax val="0"/>
          <dgm:bulletEnabled val="1"/>
        </dgm:presLayoutVars>
      </dgm:prSet>
      <dgm:spPr/>
      <dgm:t>
        <a:bodyPr/>
        <a:lstStyle/>
        <a:p>
          <a:endParaRPr lang="zh-CN" altLang="en-US"/>
        </a:p>
      </dgm:t>
    </dgm:pt>
    <dgm:pt modelId="{1FFED88B-DD64-40D4-A1B1-908AED7FEB34}" type="pres">
      <dgm:prSet presAssocID="{270D3AFE-B079-4218-8ECC-AE3842F5475B}" presName="negativeSpace" presStyleCnt="0"/>
      <dgm:spPr/>
    </dgm:pt>
    <dgm:pt modelId="{C261D00A-0F3C-452E-AC7D-881AA39C7181}" type="pres">
      <dgm:prSet presAssocID="{270D3AFE-B079-4218-8ECC-AE3842F5475B}" presName="childText" presStyleLbl="conFgAcc1" presStyleIdx="4" presStyleCnt="5">
        <dgm:presLayoutVars>
          <dgm:bulletEnabled val="1"/>
        </dgm:presLayoutVars>
      </dgm:prSet>
      <dgm:spPr/>
    </dgm:pt>
  </dgm:ptLst>
  <dgm:cxnLst>
    <dgm:cxn modelId="{81AA6B9F-3772-40A8-9DC9-B7CCD006EE41}" srcId="{FB30B9FA-2111-4196-A1E5-E0FDA48FE4B6}" destId="{0540BD9D-7C73-4610-9B7D-BD339787E8EA}" srcOrd="3" destOrd="0" parTransId="{E285C990-DDF7-4F80-AA3A-3012A5AC0A78}" sibTransId="{F528180A-2309-4264-8592-D576C132F316}"/>
    <dgm:cxn modelId="{56EDF1D2-AB15-47F5-B643-F11610DC8300}" type="presOf" srcId="{D235C460-F2F4-48B9-810D-5DC024E631F9}" destId="{0323078B-BE9C-435C-B09E-24882A5A8AB1}" srcOrd="0" destOrd="0" presId="urn:microsoft.com/office/officeart/2005/8/layout/list1"/>
    <dgm:cxn modelId="{CDCA43C4-7D56-45A0-8C9C-EAE63BAFEC9E}" type="presOf" srcId="{0540BD9D-7C73-4610-9B7D-BD339787E8EA}" destId="{A32FDA80-E5E2-4912-8368-EC5FDE69233E}" srcOrd="1" destOrd="0" presId="urn:microsoft.com/office/officeart/2005/8/layout/list1"/>
    <dgm:cxn modelId="{44EB4E7E-28B9-4853-8066-F1E9BB89EE02}" type="presOf" srcId="{270D3AFE-B079-4218-8ECC-AE3842F5475B}" destId="{C94B43BA-B262-4960-A737-CCC061E7E6E2}" srcOrd="1" destOrd="0" presId="urn:microsoft.com/office/officeart/2005/8/layout/list1"/>
    <dgm:cxn modelId="{6BA17F06-D556-4DC9-9FAD-BD0656EB299A}" type="presOf" srcId="{68934472-852A-4667-8333-B547EAA30C6F}" destId="{C88FA522-10DC-4E98-9BFB-5843DA02AF54}" srcOrd="1" destOrd="0" presId="urn:microsoft.com/office/officeart/2005/8/layout/list1"/>
    <dgm:cxn modelId="{8519E798-E1DC-4203-AA9F-74442EB8D6C5}" srcId="{FB30B9FA-2111-4196-A1E5-E0FDA48FE4B6}" destId="{270D3AFE-B079-4218-8ECC-AE3842F5475B}" srcOrd="4" destOrd="0" parTransId="{C56F62CD-6754-47B7-9C15-95977248E555}" sibTransId="{2BA18D23-3341-4B40-B740-8E8C3996AA54}"/>
    <dgm:cxn modelId="{C0B7EF30-621D-4C3F-A773-3C68132BE19A}" type="presOf" srcId="{D235C460-F2F4-48B9-810D-5DC024E631F9}" destId="{5CC17AEB-71B4-4A55-8E37-362792373DA1}" srcOrd="1" destOrd="0" presId="urn:microsoft.com/office/officeart/2005/8/layout/list1"/>
    <dgm:cxn modelId="{1A2B7B2F-17C7-4EDB-8D47-0E0D52469290}" type="presOf" srcId="{C4EF249C-1FCD-4D5E-9A3B-BA6D744A3926}" destId="{C0374667-E31F-46D6-A941-8FBAC4B2D7DB}" srcOrd="0" destOrd="0" presId="urn:microsoft.com/office/officeart/2005/8/layout/list1"/>
    <dgm:cxn modelId="{3AEDE94C-EA4C-4461-A09F-2C73956CD0AB}" type="presOf" srcId="{270D3AFE-B079-4218-8ECC-AE3842F5475B}" destId="{EA675F8B-C63F-4750-85A9-559827662E27}" srcOrd="0" destOrd="0" presId="urn:microsoft.com/office/officeart/2005/8/layout/list1"/>
    <dgm:cxn modelId="{5B3F5138-1150-4592-B2CD-EEA8EA683C35}" srcId="{FB30B9FA-2111-4196-A1E5-E0FDA48FE4B6}" destId="{68934472-852A-4667-8333-B547EAA30C6F}" srcOrd="1" destOrd="0" parTransId="{64084E0A-D5D4-47FE-8C35-982AFBAC96BD}" sibTransId="{5840CB12-D005-4A32-A76C-6F0E273C6C8D}"/>
    <dgm:cxn modelId="{C47598D7-4E90-4589-ADB8-36D89865499C}" type="presOf" srcId="{FB30B9FA-2111-4196-A1E5-E0FDA48FE4B6}" destId="{892A8D16-7856-4A23-8077-A957F1B62725}" srcOrd="0" destOrd="0" presId="urn:microsoft.com/office/officeart/2005/8/layout/list1"/>
    <dgm:cxn modelId="{93C0F1FB-B983-4D89-BDD5-1AAF4E786245}" type="presOf" srcId="{68934472-852A-4667-8333-B547EAA30C6F}" destId="{7046834A-A70C-4A65-9595-1D3F9FA76FDD}" srcOrd="0" destOrd="0" presId="urn:microsoft.com/office/officeart/2005/8/layout/list1"/>
    <dgm:cxn modelId="{207FFAF6-0779-4EB3-AC68-BA76469D48F9}" srcId="{FB30B9FA-2111-4196-A1E5-E0FDA48FE4B6}" destId="{C4EF249C-1FCD-4D5E-9A3B-BA6D744A3926}" srcOrd="2" destOrd="0" parTransId="{5AD8CB56-0012-4BF2-8B5F-8AE21B693F2B}" sibTransId="{00166B18-5341-4DD9-B397-44D27DA04D8E}"/>
    <dgm:cxn modelId="{A8CC2529-8BB0-475C-97B2-1F571C97AB03}" type="presOf" srcId="{0540BD9D-7C73-4610-9B7D-BD339787E8EA}" destId="{558956DF-06C2-4004-AB10-18166CDCE5E8}" srcOrd="0" destOrd="0" presId="urn:microsoft.com/office/officeart/2005/8/layout/list1"/>
    <dgm:cxn modelId="{55CFC6EE-A945-49F2-962B-2126A9738A26}" type="presOf" srcId="{C4EF249C-1FCD-4D5E-9A3B-BA6D744A3926}" destId="{5F54FCD0-D3B6-4E42-9D62-6CD70C2E7727}" srcOrd="1" destOrd="0" presId="urn:microsoft.com/office/officeart/2005/8/layout/list1"/>
    <dgm:cxn modelId="{5F11DE06-F65F-4B45-B372-1EF05667EF80}" srcId="{FB30B9FA-2111-4196-A1E5-E0FDA48FE4B6}" destId="{D235C460-F2F4-48B9-810D-5DC024E631F9}" srcOrd="0" destOrd="0" parTransId="{2520B5DE-5B9D-4ABC-8DFA-68D662476288}" sibTransId="{89853E74-5BDF-426F-A942-9FEC896592FB}"/>
    <dgm:cxn modelId="{F9763A83-BBBF-4197-8CA3-45A4CC30C54E}" type="presParOf" srcId="{892A8D16-7856-4A23-8077-A957F1B62725}" destId="{9FF3CD14-C34A-42E0-ADFE-B6BBA7D394CC}" srcOrd="0" destOrd="0" presId="urn:microsoft.com/office/officeart/2005/8/layout/list1"/>
    <dgm:cxn modelId="{038C5901-CA43-4B0D-ACB6-9C23B0B721AD}" type="presParOf" srcId="{9FF3CD14-C34A-42E0-ADFE-B6BBA7D394CC}" destId="{0323078B-BE9C-435C-B09E-24882A5A8AB1}" srcOrd="0" destOrd="0" presId="urn:microsoft.com/office/officeart/2005/8/layout/list1"/>
    <dgm:cxn modelId="{8E9AC2ED-77B4-4EAB-A2CB-F3E0F90E8CC6}" type="presParOf" srcId="{9FF3CD14-C34A-42E0-ADFE-B6BBA7D394CC}" destId="{5CC17AEB-71B4-4A55-8E37-362792373DA1}" srcOrd="1" destOrd="0" presId="urn:microsoft.com/office/officeart/2005/8/layout/list1"/>
    <dgm:cxn modelId="{2B989580-1431-457C-959B-5EF6761F89A4}" type="presParOf" srcId="{892A8D16-7856-4A23-8077-A957F1B62725}" destId="{96361806-E2E3-4F1F-BF0E-5B24A5AC78DA}" srcOrd="1" destOrd="0" presId="urn:microsoft.com/office/officeart/2005/8/layout/list1"/>
    <dgm:cxn modelId="{52BF79F3-E3B4-4B48-B5E5-28C9C82E4ECB}" type="presParOf" srcId="{892A8D16-7856-4A23-8077-A957F1B62725}" destId="{74AC31D6-87E2-49C2-A0DA-224D28F683B5}" srcOrd="2" destOrd="0" presId="urn:microsoft.com/office/officeart/2005/8/layout/list1"/>
    <dgm:cxn modelId="{B9BCCD31-D64C-4652-A2BE-3B6B5976C7F9}" type="presParOf" srcId="{892A8D16-7856-4A23-8077-A957F1B62725}" destId="{200044D2-1AB3-4F1F-9BBE-BCB726C83D1D}" srcOrd="3" destOrd="0" presId="urn:microsoft.com/office/officeart/2005/8/layout/list1"/>
    <dgm:cxn modelId="{00D4CBF0-63E6-410B-8632-77E5BFB47960}" type="presParOf" srcId="{892A8D16-7856-4A23-8077-A957F1B62725}" destId="{11A11775-9747-443F-9AD8-0EFBEC1404A4}" srcOrd="4" destOrd="0" presId="urn:microsoft.com/office/officeart/2005/8/layout/list1"/>
    <dgm:cxn modelId="{2B79A1D8-8F47-4D7B-9009-C06A026149F4}" type="presParOf" srcId="{11A11775-9747-443F-9AD8-0EFBEC1404A4}" destId="{7046834A-A70C-4A65-9595-1D3F9FA76FDD}" srcOrd="0" destOrd="0" presId="urn:microsoft.com/office/officeart/2005/8/layout/list1"/>
    <dgm:cxn modelId="{5EF03FAB-F291-41D3-A174-31420564F981}" type="presParOf" srcId="{11A11775-9747-443F-9AD8-0EFBEC1404A4}" destId="{C88FA522-10DC-4E98-9BFB-5843DA02AF54}" srcOrd="1" destOrd="0" presId="urn:microsoft.com/office/officeart/2005/8/layout/list1"/>
    <dgm:cxn modelId="{D5207763-CDB3-45CA-88A1-7BC4B5D05E18}" type="presParOf" srcId="{892A8D16-7856-4A23-8077-A957F1B62725}" destId="{66EAFA51-B1A6-442A-A73C-44C23CEA0E6A}" srcOrd="5" destOrd="0" presId="urn:microsoft.com/office/officeart/2005/8/layout/list1"/>
    <dgm:cxn modelId="{CBAF5896-4057-44EA-A3E1-E62488E81F07}" type="presParOf" srcId="{892A8D16-7856-4A23-8077-A957F1B62725}" destId="{C675640F-174D-4A9B-B9BB-17697E128BF2}" srcOrd="6" destOrd="0" presId="urn:microsoft.com/office/officeart/2005/8/layout/list1"/>
    <dgm:cxn modelId="{68109F06-88F1-424D-8D7D-7C63B2BFAE0F}" type="presParOf" srcId="{892A8D16-7856-4A23-8077-A957F1B62725}" destId="{A973E142-9287-4057-9E09-C0D68ABEE7DA}" srcOrd="7" destOrd="0" presId="urn:microsoft.com/office/officeart/2005/8/layout/list1"/>
    <dgm:cxn modelId="{DEEAF5E8-9EB4-4A59-B5A3-2C3C29567A68}" type="presParOf" srcId="{892A8D16-7856-4A23-8077-A957F1B62725}" destId="{E79E1C62-8B5B-448F-977D-D56F11D66F62}" srcOrd="8" destOrd="0" presId="urn:microsoft.com/office/officeart/2005/8/layout/list1"/>
    <dgm:cxn modelId="{521A6FB7-36FE-4AA3-B563-F441376D316F}" type="presParOf" srcId="{E79E1C62-8B5B-448F-977D-D56F11D66F62}" destId="{C0374667-E31F-46D6-A941-8FBAC4B2D7DB}" srcOrd="0" destOrd="0" presId="urn:microsoft.com/office/officeart/2005/8/layout/list1"/>
    <dgm:cxn modelId="{C5580DDA-5ADF-4B0D-9DF9-4D7A5BB84814}" type="presParOf" srcId="{E79E1C62-8B5B-448F-977D-D56F11D66F62}" destId="{5F54FCD0-D3B6-4E42-9D62-6CD70C2E7727}" srcOrd="1" destOrd="0" presId="urn:microsoft.com/office/officeart/2005/8/layout/list1"/>
    <dgm:cxn modelId="{7720BE04-A7AC-45DE-9D41-2A47425ECD02}" type="presParOf" srcId="{892A8D16-7856-4A23-8077-A957F1B62725}" destId="{921DBB28-9B7F-4F44-8F1E-894B609C9540}" srcOrd="9" destOrd="0" presId="urn:microsoft.com/office/officeart/2005/8/layout/list1"/>
    <dgm:cxn modelId="{66D89371-EB02-40E0-924D-7E4B3D64ABAA}" type="presParOf" srcId="{892A8D16-7856-4A23-8077-A957F1B62725}" destId="{AD20C8A4-8245-4C4B-A3FF-CCCE5A25243F}" srcOrd="10" destOrd="0" presId="urn:microsoft.com/office/officeart/2005/8/layout/list1"/>
    <dgm:cxn modelId="{ADCB765F-3E09-4876-A194-4EBB36EDD312}" type="presParOf" srcId="{892A8D16-7856-4A23-8077-A957F1B62725}" destId="{2CA3D22F-5B1E-4C88-BC3E-01E96DDAC4C4}" srcOrd="11" destOrd="0" presId="urn:microsoft.com/office/officeart/2005/8/layout/list1"/>
    <dgm:cxn modelId="{40BAE85D-13BC-4CD4-BAFA-F9B16A25B396}" type="presParOf" srcId="{892A8D16-7856-4A23-8077-A957F1B62725}" destId="{05C8E3C9-0566-440B-A670-E83ECF8B6E96}" srcOrd="12" destOrd="0" presId="urn:microsoft.com/office/officeart/2005/8/layout/list1"/>
    <dgm:cxn modelId="{2B9CE5F6-9E5B-4038-8DBC-B8D8A42FD9D2}" type="presParOf" srcId="{05C8E3C9-0566-440B-A670-E83ECF8B6E96}" destId="{558956DF-06C2-4004-AB10-18166CDCE5E8}" srcOrd="0" destOrd="0" presId="urn:microsoft.com/office/officeart/2005/8/layout/list1"/>
    <dgm:cxn modelId="{1FE94E15-8F3E-42E3-92D6-92C286038EDC}" type="presParOf" srcId="{05C8E3C9-0566-440B-A670-E83ECF8B6E96}" destId="{A32FDA80-E5E2-4912-8368-EC5FDE69233E}" srcOrd="1" destOrd="0" presId="urn:microsoft.com/office/officeart/2005/8/layout/list1"/>
    <dgm:cxn modelId="{8A7783C4-850A-4580-AA7A-4241216092BB}" type="presParOf" srcId="{892A8D16-7856-4A23-8077-A957F1B62725}" destId="{EE8870E8-C95A-4004-91BA-082D3FF5B431}" srcOrd="13" destOrd="0" presId="urn:microsoft.com/office/officeart/2005/8/layout/list1"/>
    <dgm:cxn modelId="{2AF7E2E9-5962-42E2-9005-1426BC811A11}" type="presParOf" srcId="{892A8D16-7856-4A23-8077-A957F1B62725}" destId="{010C756F-4F01-4B5D-9FAD-8334B3FE36E6}" srcOrd="14" destOrd="0" presId="urn:microsoft.com/office/officeart/2005/8/layout/list1"/>
    <dgm:cxn modelId="{9B5689B3-CAE4-40D8-96D1-FAF45AF6F816}" type="presParOf" srcId="{892A8D16-7856-4A23-8077-A957F1B62725}" destId="{8B50EC5D-C211-4C0E-8EF5-AD5A2E2D6CFE}" srcOrd="15" destOrd="0" presId="urn:microsoft.com/office/officeart/2005/8/layout/list1"/>
    <dgm:cxn modelId="{4AC16E10-DB8D-48DB-A50F-EC59E809064B}" type="presParOf" srcId="{892A8D16-7856-4A23-8077-A957F1B62725}" destId="{00778C36-8AAD-4CD9-838F-AA3A016F535F}" srcOrd="16" destOrd="0" presId="urn:microsoft.com/office/officeart/2005/8/layout/list1"/>
    <dgm:cxn modelId="{03009CAF-C990-4EDA-83C1-499766B249A6}" type="presParOf" srcId="{00778C36-8AAD-4CD9-838F-AA3A016F535F}" destId="{EA675F8B-C63F-4750-85A9-559827662E27}" srcOrd="0" destOrd="0" presId="urn:microsoft.com/office/officeart/2005/8/layout/list1"/>
    <dgm:cxn modelId="{82367150-5913-4BFF-BFB5-03CD78325D1A}" type="presParOf" srcId="{00778C36-8AAD-4CD9-838F-AA3A016F535F}" destId="{C94B43BA-B262-4960-A737-CCC061E7E6E2}" srcOrd="1" destOrd="0" presId="urn:microsoft.com/office/officeart/2005/8/layout/list1"/>
    <dgm:cxn modelId="{A3C60283-D671-43DE-9FE9-9A9DEB6CFBDD}" type="presParOf" srcId="{892A8D16-7856-4A23-8077-A957F1B62725}" destId="{1FFED88B-DD64-40D4-A1B1-908AED7FEB34}" srcOrd="17" destOrd="0" presId="urn:microsoft.com/office/officeart/2005/8/layout/list1"/>
    <dgm:cxn modelId="{8554E848-08DB-4560-BE9D-910E65DD26CE}" type="presParOf" srcId="{892A8D16-7856-4A23-8077-A957F1B62725}" destId="{C261D00A-0F3C-452E-AC7D-881AA39C7181}"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30B9FA-2111-4196-A1E5-E0FDA48FE4B6}" type="doc">
      <dgm:prSet loTypeId="urn:microsoft.com/office/officeart/2005/8/layout/list1" loCatId="list" qsTypeId="urn:microsoft.com/office/officeart/2005/8/quickstyle/simple1" qsCatId="simple" csTypeId="urn:microsoft.com/office/officeart/2005/8/colors/colorful1#1" csCatId="colorful" phldr="1"/>
      <dgm:spPr/>
      <dgm:t>
        <a:bodyPr/>
        <a:lstStyle/>
        <a:p>
          <a:endParaRPr lang="zh-CN" altLang="en-US"/>
        </a:p>
      </dgm:t>
    </dgm:pt>
    <dgm:pt modelId="{D235C460-F2F4-48B9-810D-5DC024E631F9}">
      <dgm:prSet phldrT="[文本]" custT="1"/>
      <dgm:spPr/>
      <dgm:t>
        <a:bodyPr/>
        <a:lstStyle/>
        <a:p>
          <a:r>
            <a:rPr lang="zh-CN" altLang="en-US" sz="1400" kern="1200" dirty="0" smtClean="0">
              <a:solidFill>
                <a:schemeClr val="tx1"/>
              </a:solidFill>
              <a:latin typeface="微软雅黑" pitchFamily="34" charset="-122"/>
              <a:ea typeface="微软雅黑" pitchFamily="34" charset="-122"/>
              <a:cs typeface="+mn-cs"/>
            </a:rPr>
            <a:t>各个学科的实时图表化多纬度的资源数据展示</a:t>
          </a:r>
          <a:endParaRPr lang="zh-CN" altLang="en-US" sz="1400" kern="1200" dirty="0">
            <a:solidFill>
              <a:schemeClr val="tx1"/>
            </a:solidFill>
            <a:latin typeface="微软雅黑" pitchFamily="34" charset="-122"/>
            <a:ea typeface="微软雅黑" pitchFamily="34" charset="-122"/>
            <a:cs typeface="+mn-cs"/>
          </a:endParaRPr>
        </a:p>
      </dgm:t>
    </dgm:pt>
    <dgm:pt modelId="{2520B5DE-5B9D-4ABC-8DFA-68D662476288}" type="parTrans" cxnId="{5F11DE06-F65F-4B45-B372-1EF05667EF80}">
      <dgm:prSet/>
      <dgm:spPr/>
      <dgm:t>
        <a:bodyPr/>
        <a:lstStyle/>
        <a:p>
          <a:endParaRPr lang="zh-CN" altLang="en-US"/>
        </a:p>
      </dgm:t>
    </dgm:pt>
    <dgm:pt modelId="{89853E74-5BDF-426F-A942-9FEC896592FB}" type="sibTrans" cxnId="{5F11DE06-F65F-4B45-B372-1EF05667EF80}">
      <dgm:prSet/>
      <dgm:spPr/>
      <dgm:t>
        <a:bodyPr/>
        <a:lstStyle/>
        <a:p>
          <a:endParaRPr lang="zh-CN" altLang="en-US"/>
        </a:p>
      </dgm:t>
    </dgm:pt>
    <dgm:pt modelId="{68934472-852A-4667-8333-B547EAA30C6F}">
      <dgm:prSet phldrT="[文本]" custT="1"/>
      <dgm:spPr/>
      <dgm:t>
        <a:bodyPr/>
        <a:lstStyle/>
        <a:p>
          <a:r>
            <a:rPr lang="zh-CN" altLang="en-US" sz="1400" kern="1200" dirty="0" smtClean="0">
              <a:solidFill>
                <a:schemeClr val="tx1"/>
              </a:solidFill>
              <a:latin typeface="微软雅黑" pitchFamily="34" charset="-122"/>
              <a:ea typeface="微软雅黑" pitchFamily="34" charset="-122"/>
              <a:cs typeface="+mn-cs"/>
            </a:rPr>
            <a:t>包含学科、完成率、人员等多维度的详尽数据统计与展示</a:t>
          </a:r>
          <a:endParaRPr lang="zh-CN" altLang="en-US" sz="1400" kern="1200" dirty="0">
            <a:solidFill>
              <a:schemeClr val="tx1"/>
            </a:solidFill>
            <a:latin typeface="微软雅黑" pitchFamily="34" charset="-122"/>
            <a:ea typeface="微软雅黑" pitchFamily="34" charset="-122"/>
            <a:cs typeface="+mn-cs"/>
          </a:endParaRPr>
        </a:p>
      </dgm:t>
    </dgm:pt>
    <dgm:pt modelId="{64084E0A-D5D4-47FE-8C35-982AFBAC96BD}" type="parTrans" cxnId="{5B3F5138-1150-4592-B2CD-EEA8EA683C35}">
      <dgm:prSet/>
      <dgm:spPr/>
      <dgm:t>
        <a:bodyPr/>
        <a:lstStyle/>
        <a:p>
          <a:endParaRPr lang="zh-CN" altLang="en-US"/>
        </a:p>
      </dgm:t>
    </dgm:pt>
    <dgm:pt modelId="{5840CB12-D005-4A32-A76C-6F0E273C6C8D}" type="sibTrans" cxnId="{5B3F5138-1150-4592-B2CD-EEA8EA683C35}">
      <dgm:prSet/>
      <dgm:spPr/>
      <dgm:t>
        <a:bodyPr/>
        <a:lstStyle/>
        <a:p>
          <a:endParaRPr lang="zh-CN" altLang="en-US"/>
        </a:p>
      </dgm:t>
    </dgm:pt>
    <dgm:pt modelId="{C4EF249C-1FCD-4D5E-9A3B-BA6D744A3926}">
      <dgm:prSet phldrT="[文本]" custT="1"/>
      <dgm:spPr/>
      <dgm:t>
        <a:bodyPr/>
        <a:lstStyle/>
        <a:p>
          <a:r>
            <a:rPr lang="zh-CN" altLang="en-US" sz="1400" kern="1200" dirty="0" smtClean="0">
              <a:solidFill>
                <a:schemeClr val="tx1"/>
              </a:solidFill>
              <a:latin typeface="微软雅黑" pitchFamily="34" charset="-122"/>
              <a:ea typeface="微软雅黑" pitchFamily="34" charset="-122"/>
              <a:cs typeface="+mn-cs"/>
            </a:rPr>
            <a:t>资源统计的维度包括视频、</a:t>
          </a:r>
          <a:r>
            <a:rPr lang="en-US" altLang="zh-CN" sz="1400" kern="1200" dirty="0" smtClean="0">
              <a:solidFill>
                <a:schemeClr val="tx1"/>
              </a:solidFill>
              <a:latin typeface="微软雅黑" pitchFamily="34" charset="-122"/>
              <a:ea typeface="微软雅黑" pitchFamily="34" charset="-122"/>
              <a:cs typeface="+mn-cs"/>
            </a:rPr>
            <a:t>PPT</a:t>
          </a:r>
          <a:r>
            <a:rPr lang="zh-CN" altLang="en-US" sz="1400" kern="1200" dirty="0" smtClean="0">
              <a:solidFill>
                <a:schemeClr val="tx1"/>
              </a:solidFill>
              <a:latin typeface="微软雅黑" pitchFamily="34" charset="-122"/>
              <a:ea typeface="微软雅黑" pitchFamily="34" charset="-122"/>
              <a:cs typeface="+mn-cs"/>
            </a:rPr>
            <a:t>、教案、阅读资料等</a:t>
          </a:r>
          <a:r>
            <a:rPr lang="en-US" altLang="zh-CN" sz="1400" kern="1200" dirty="0" smtClean="0">
              <a:solidFill>
                <a:schemeClr val="tx1"/>
              </a:solidFill>
              <a:latin typeface="微软雅黑" pitchFamily="34" charset="-122"/>
              <a:ea typeface="微软雅黑" pitchFamily="34" charset="-122"/>
              <a:cs typeface="+mn-cs"/>
            </a:rPr>
            <a:t>9</a:t>
          </a:r>
          <a:r>
            <a:rPr lang="zh-CN" altLang="en-US" sz="1400" kern="1200" dirty="0" smtClean="0">
              <a:solidFill>
                <a:schemeClr val="tx1"/>
              </a:solidFill>
              <a:latin typeface="微软雅黑" pitchFamily="34" charset="-122"/>
              <a:ea typeface="微软雅黑" pitchFamily="34" charset="-122"/>
              <a:cs typeface="+mn-cs"/>
            </a:rPr>
            <a:t>个维度</a:t>
          </a:r>
          <a:endParaRPr lang="zh-CN" altLang="en-US" sz="1400" kern="1200" dirty="0">
            <a:solidFill>
              <a:schemeClr val="tx1"/>
            </a:solidFill>
            <a:latin typeface="微软雅黑" pitchFamily="34" charset="-122"/>
            <a:ea typeface="微软雅黑" pitchFamily="34" charset="-122"/>
            <a:cs typeface="+mn-cs"/>
          </a:endParaRPr>
        </a:p>
      </dgm:t>
    </dgm:pt>
    <dgm:pt modelId="{5AD8CB56-0012-4BF2-8B5F-8AE21B693F2B}" type="parTrans" cxnId="{207FFAF6-0779-4EB3-AC68-BA76469D48F9}">
      <dgm:prSet/>
      <dgm:spPr/>
      <dgm:t>
        <a:bodyPr/>
        <a:lstStyle/>
        <a:p>
          <a:endParaRPr lang="zh-CN" altLang="en-US"/>
        </a:p>
      </dgm:t>
    </dgm:pt>
    <dgm:pt modelId="{00166B18-5341-4DD9-B397-44D27DA04D8E}" type="sibTrans" cxnId="{207FFAF6-0779-4EB3-AC68-BA76469D48F9}">
      <dgm:prSet/>
      <dgm:spPr/>
      <dgm:t>
        <a:bodyPr/>
        <a:lstStyle/>
        <a:p>
          <a:endParaRPr lang="zh-CN" altLang="en-US"/>
        </a:p>
      </dgm:t>
    </dgm:pt>
    <dgm:pt modelId="{0540BD9D-7C73-4610-9B7D-BD339787E8EA}">
      <dgm:prSet custT="1"/>
      <dgm:spPr/>
      <dgm:t>
        <a:bodyPr/>
        <a:lstStyle/>
        <a:p>
          <a:r>
            <a:rPr lang="zh-CN" altLang="en-US" sz="1400" kern="1200" dirty="0" smtClean="0">
              <a:solidFill>
                <a:schemeClr val="tx1"/>
              </a:solidFill>
              <a:latin typeface="微软雅黑" pitchFamily="34" charset="-122"/>
              <a:ea typeface="微软雅黑" pitchFamily="34" charset="-122"/>
              <a:cs typeface="+mn-cs"/>
            </a:rPr>
            <a:t>详尽的各个学科的资源访问量数据实时统计与反馈</a:t>
          </a:r>
          <a:endParaRPr lang="zh-CN" altLang="en-US" sz="1400" kern="1200" dirty="0">
            <a:solidFill>
              <a:schemeClr val="tx1"/>
            </a:solidFill>
            <a:latin typeface="微软雅黑" pitchFamily="34" charset="-122"/>
            <a:ea typeface="微软雅黑" pitchFamily="34" charset="-122"/>
            <a:cs typeface="+mn-cs"/>
          </a:endParaRPr>
        </a:p>
      </dgm:t>
    </dgm:pt>
    <dgm:pt modelId="{E285C990-DDF7-4F80-AA3A-3012A5AC0A78}" type="parTrans" cxnId="{81AA6B9F-3772-40A8-9DC9-B7CCD006EE41}">
      <dgm:prSet/>
      <dgm:spPr/>
      <dgm:t>
        <a:bodyPr/>
        <a:lstStyle/>
        <a:p>
          <a:endParaRPr lang="zh-CN" altLang="en-US"/>
        </a:p>
      </dgm:t>
    </dgm:pt>
    <dgm:pt modelId="{F528180A-2309-4264-8592-D576C132F316}" type="sibTrans" cxnId="{81AA6B9F-3772-40A8-9DC9-B7CCD006EE41}">
      <dgm:prSet/>
      <dgm:spPr/>
      <dgm:t>
        <a:bodyPr/>
        <a:lstStyle/>
        <a:p>
          <a:endParaRPr lang="zh-CN" altLang="en-US"/>
        </a:p>
      </dgm:t>
    </dgm:pt>
    <dgm:pt modelId="{270D3AFE-B079-4218-8ECC-AE3842F5475B}">
      <dgm:prSet custT="1"/>
      <dgm:spPr/>
      <dgm:t>
        <a:bodyPr/>
        <a:lstStyle/>
        <a:p>
          <a:r>
            <a:rPr lang="zh-CN" altLang="en-US" sz="1400" kern="1200" dirty="0" smtClean="0">
              <a:solidFill>
                <a:schemeClr val="tx1"/>
              </a:solidFill>
              <a:latin typeface="微软雅黑" pitchFamily="34" charset="-122"/>
              <a:ea typeface="微软雅黑" pitchFamily="34" charset="-122"/>
              <a:cs typeface="+mn-cs"/>
            </a:rPr>
            <a:t>首页展示个人</a:t>
          </a:r>
          <a:r>
            <a:rPr lang="en-US" altLang="zh-CN" sz="1400" kern="1200" dirty="0" smtClean="0">
              <a:solidFill>
                <a:schemeClr val="tx1"/>
              </a:solidFill>
              <a:latin typeface="微软雅黑" pitchFamily="34" charset="-122"/>
              <a:ea typeface="微软雅黑" pitchFamily="34" charset="-122"/>
              <a:cs typeface="+mn-cs"/>
            </a:rPr>
            <a:t>+</a:t>
          </a:r>
          <a:r>
            <a:rPr lang="zh-CN" altLang="en-US" sz="1400" kern="1200" dirty="0" smtClean="0">
              <a:solidFill>
                <a:schemeClr val="tx1"/>
              </a:solidFill>
              <a:latin typeface="微软雅黑" pitchFamily="34" charset="-122"/>
              <a:ea typeface="微软雅黑" pitchFamily="34" charset="-122"/>
              <a:cs typeface="+mn-cs"/>
            </a:rPr>
            <a:t>学科数据，直观高效管理学科资源</a:t>
          </a:r>
          <a:endParaRPr lang="zh-CN" altLang="en-US" sz="1400" kern="1200" dirty="0">
            <a:solidFill>
              <a:schemeClr val="tx1"/>
            </a:solidFill>
            <a:latin typeface="微软雅黑" pitchFamily="34" charset="-122"/>
            <a:ea typeface="微软雅黑" pitchFamily="34" charset="-122"/>
            <a:cs typeface="+mn-cs"/>
          </a:endParaRPr>
        </a:p>
      </dgm:t>
    </dgm:pt>
    <dgm:pt modelId="{C56F62CD-6754-47B7-9C15-95977248E555}" type="parTrans" cxnId="{8519E798-E1DC-4203-AA9F-74442EB8D6C5}">
      <dgm:prSet/>
      <dgm:spPr/>
      <dgm:t>
        <a:bodyPr/>
        <a:lstStyle/>
        <a:p>
          <a:endParaRPr lang="zh-CN" altLang="en-US"/>
        </a:p>
      </dgm:t>
    </dgm:pt>
    <dgm:pt modelId="{2BA18D23-3341-4B40-B740-8E8C3996AA54}" type="sibTrans" cxnId="{8519E798-E1DC-4203-AA9F-74442EB8D6C5}">
      <dgm:prSet/>
      <dgm:spPr/>
      <dgm:t>
        <a:bodyPr/>
        <a:lstStyle/>
        <a:p>
          <a:endParaRPr lang="zh-CN" altLang="en-US"/>
        </a:p>
      </dgm:t>
    </dgm:pt>
    <dgm:pt modelId="{892A8D16-7856-4A23-8077-A957F1B62725}" type="pres">
      <dgm:prSet presAssocID="{FB30B9FA-2111-4196-A1E5-E0FDA48FE4B6}" presName="linear" presStyleCnt="0">
        <dgm:presLayoutVars>
          <dgm:dir/>
          <dgm:animLvl val="lvl"/>
          <dgm:resizeHandles val="exact"/>
        </dgm:presLayoutVars>
      </dgm:prSet>
      <dgm:spPr/>
      <dgm:t>
        <a:bodyPr/>
        <a:lstStyle/>
        <a:p>
          <a:endParaRPr lang="zh-CN" altLang="en-US"/>
        </a:p>
      </dgm:t>
    </dgm:pt>
    <dgm:pt modelId="{9FF3CD14-C34A-42E0-ADFE-B6BBA7D394CC}" type="pres">
      <dgm:prSet presAssocID="{D235C460-F2F4-48B9-810D-5DC024E631F9}" presName="parentLin" presStyleCnt="0"/>
      <dgm:spPr/>
    </dgm:pt>
    <dgm:pt modelId="{0323078B-BE9C-435C-B09E-24882A5A8AB1}" type="pres">
      <dgm:prSet presAssocID="{D235C460-F2F4-48B9-810D-5DC024E631F9}" presName="parentLeftMargin" presStyleLbl="node1" presStyleIdx="0" presStyleCnt="5"/>
      <dgm:spPr/>
      <dgm:t>
        <a:bodyPr/>
        <a:lstStyle/>
        <a:p>
          <a:endParaRPr lang="zh-CN" altLang="en-US"/>
        </a:p>
      </dgm:t>
    </dgm:pt>
    <dgm:pt modelId="{5CC17AEB-71B4-4A55-8E37-362792373DA1}" type="pres">
      <dgm:prSet presAssocID="{D235C460-F2F4-48B9-810D-5DC024E631F9}" presName="parentText" presStyleLbl="node1" presStyleIdx="0" presStyleCnt="5">
        <dgm:presLayoutVars>
          <dgm:chMax val="0"/>
          <dgm:bulletEnabled val="1"/>
        </dgm:presLayoutVars>
      </dgm:prSet>
      <dgm:spPr/>
      <dgm:t>
        <a:bodyPr/>
        <a:lstStyle/>
        <a:p>
          <a:endParaRPr lang="zh-CN" altLang="en-US"/>
        </a:p>
      </dgm:t>
    </dgm:pt>
    <dgm:pt modelId="{96361806-E2E3-4F1F-BF0E-5B24A5AC78DA}" type="pres">
      <dgm:prSet presAssocID="{D235C460-F2F4-48B9-810D-5DC024E631F9}" presName="negativeSpace" presStyleCnt="0"/>
      <dgm:spPr/>
    </dgm:pt>
    <dgm:pt modelId="{74AC31D6-87E2-49C2-A0DA-224D28F683B5}" type="pres">
      <dgm:prSet presAssocID="{D235C460-F2F4-48B9-810D-5DC024E631F9}" presName="childText" presStyleLbl="conFgAcc1" presStyleIdx="0" presStyleCnt="5">
        <dgm:presLayoutVars>
          <dgm:bulletEnabled val="1"/>
        </dgm:presLayoutVars>
      </dgm:prSet>
      <dgm:spPr/>
    </dgm:pt>
    <dgm:pt modelId="{200044D2-1AB3-4F1F-9BBE-BCB726C83D1D}" type="pres">
      <dgm:prSet presAssocID="{89853E74-5BDF-426F-A942-9FEC896592FB}" presName="spaceBetweenRectangles" presStyleCnt="0"/>
      <dgm:spPr/>
    </dgm:pt>
    <dgm:pt modelId="{11A11775-9747-443F-9AD8-0EFBEC1404A4}" type="pres">
      <dgm:prSet presAssocID="{68934472-852A-4667-8333-B547EAA30C6F}" presName="parentLin" presStyleCnt="0"/>
      <dgm:spPr/>
    </dgm:pt>
    <dgm:pt modelId="{7046834A-A70C-4A65-9595-1D3F9FA76FDD}" type="pres">
      <dgm:prSet presAssocID="{68934472-852A-4667-8333-B547EAA30C6F}" presName="parentLeftMargin" presStyleLbl="node1" presStyleIdx="0" presStyleCnt="5"/>
      <dgm:spPr/>
      <dgm:t>
        <a:bodyPr/>
        <a:lstStyle/>
        <a:p>
          <a:endParaRPr lang="zh-CN" altLang="en-US"/>
        </a:p>
      </dgm:t>
    </dgm:pt>
    <dgm:pt modelId="{C88FA522-10DC-4E98-9BFB-5843DA02AF54}" type="pres">
      <dgm:prSet presAssocID="{68934472-852A-4667-8333-B547EAA30C6F}" presName="parentText" presStyleLbl="node1" presStyleIdx="1" presStyleCnt="5">
        <dgm:presLayoutVars>
          <dgm:chMax val="0"/>
          <dgm:bulletEnabled val="1"/>
        </dgm:presLayoutVars>
      </dgm:prSet>
      <dgm:spPr/>
      <dgm:t>
        <a:bodyPr/>
        <a:lstStyle/>
        <a:p>
          <a:endParaRPr lang="zh-CN" altLang="en-US"/>
        </a:p>
      </dgm:t>
    </dgm:pt>
    <dgm:pt modelId="{66EAFA51-B1A6-442A-A73C-44C23CEA0E6A}" type="pres">
      <dgm:prSet presAssocID="{68934472-852A-4667-8333-B547EAA30C6F}" presName="negativeSpace" presStyleCnt="0"/>
      <dgm:spPr/>
    </dgm:pt>
    <dgm:pt modelId="{C675640F-174D-4A9B-B9BB-17697E128BF2}" type="pres">
      <dgm:prSet presAssocID="{68934472-852A-4667-8333-B547EAA30C6F}" presName="childText" presStyleLbl="conFgAcc1" presStyleIdx="1" presStyleCnt="5">
        <dgm:presLayoutVars>
          <dgm:bulletEnabled val="1"/>
        </dgm:presLayoutVars>
      </dgm:prSet>
      <dgm:spPr/>
    </dgm:pt>
    <dgm:pt modelId="{A973E142-9287-4057-9E09-C0D68ABEE7DA}" type="pres">
      <dgm:prSet presAssocID="{5840CB12-D005-4A32-A76C-6F0E273C6C8D}" presName="spaceBetweenRectangles" presStyleCnt="0"/>
      <dgm:spPr/>
    </dgm:pt>
    <dgm:pt modelId="{E79E1C62-8B5B-448F-977D-D56F11D66F62}" type="pres">
      <dgm:prSet presAssocID="{C4EF249C-1FCD-4D5E-9A3B-BA6D744A3926}" presName="parentLin" presStyleCnt="0"/>
      <dgm:spPr/>
    </dgm:pt>
    <dgm:pt modelId="{C0374667-E31F-46D6-A941-8FBAC4B2D7DB}" type="pres">
      <dgm:prSet presAssocID="{C4EF249C-1FCD-4D5E-9A3B-BA6D744A3926}" presName="parentLeftMargin" presStyleLbl="node1" presStyleIdx="1" presStyleCnt="5"/>
      <dgm:spPr/>
      <dgm:t>
        <a:bodyPr/>
        <a:lstStyle/>
        <a:p>
          <a:endParaRPr lang="zh-CN" altLang="en-US"/>
        </a:p>
      </dgm:t>
    </dgm:pt>
    <dgm:pt modelId="{5F54FCD0-D3B6-4E42-9D62-6CD70C2E7727}" type="pres">
      <dgm:prSet presAssocID="{C4EF249C-1FCD-4D5E-9A3B-BA6D744A3926}" presName="parentText" presStyleLbl="node1" presStyleIdx="2" presStyleCnt="5">
        <dgm:presLayoutVars>
          <dgm:chMax val="0"/>
          <dgm:bulletEnabled val="1"/>
        </dgm:presLayoutVars>
      </dgm:prSet>
      <dgm:spPr/>
      <dgm:t>
        <a:bodyPr/>
        <a:lstStyle/>
        <a:p>
          <a:endParaRPr lang="zh-CN" altLang="en-US"/>
        </a:p>
      </dgm:t>
    </dgm:pt>
    <dgm:pt modelId="{921DBB28-9B7F-4F44-8F1E-894B609C9540}" type="pres">
      <dgm:prSet presAssocID="{C4EF249C-1FCD-4D5E-9A3B-BA6D744A3926}" presName="negativeSpace" presStyleCnt="0"/>
      <dgm:spPr/>
    </dgm:pt>
    <dgm:pt modelId="{AD20C8A4-8245-4C4B-A3FF-CCCE5A25243F}" type="pres">
      <dgm:prSet presAssocID="{C4EF249C-1FCD-4D5E-9A3B-BA6D744A3926}" presName="childText" presStyleLbl="conFgAcc1" presStyleIdx="2" presStyleCnt="5">
        <dgm:presLayoutVars>
          <dgm:bulletEnabled val="1"/>
        </dgm:presLayoutVars>
      </dgm:prSet>
      <dgm:spPr/>
    </dgm:pt>
    <dgm:pt modelId="{2CA3D22F-5B1E-4C88-BC3E-01E96DDAC4C4}" type="pres">
      <dgm:prSet presAssocID="{00166B18-5341-4DD9-B397-44D27DA04D8E}" presName="spaceBetweenRectangles" presStyleCnt="0"/>
      <dgm:spPr/>
    </dgm:pt>
    <dgm:pt modelId="{05C8E3C9-0566-440B-A670-E83ECF8B6E96}" type="pres">
      <dgm:prSet presAssocID="{0540BD9D-7C73-4610-9B7D-BD339787E8EA}" presName="parentLin" presStyleCnt="0"/>
      <dgm:spPr/>
    </dgm:pt>
    <dgm:pt modelId="{558956DF-06C2-4004-AB10-18166CDCE5E8}" type="pres">
      <dgm:prSet presAssocID="{0540BD9D-7C73-4610-9B7D-BD339787E8EA}" presName="parentLeftMargin" presStyleLbl="node1" presStyleIdx="2" presStyleCnt="5"/>
      <dgm:spPr/>
      <dgm:t>
        <a:bodyPr/>
        <a:lstStyle/>
        <a:p>
          <a:endParaRPr lang="zh-CN" altLang="en-US"/>
        </a:p>
      </dgm:t>
    </dgm:pt>
    <dgm:pt modelId="{A32FDA80-E5E2-4912-8368-EC5FDE69233E}" type="pres">
      <dgm:prSet presAssocID="{0540BD9D-7C73-4610-9B7D-BD339787E8EA}" presName="parentText" presStyleLbl="node1" presStyleIdx="3" presStyleCnt="5">
        <dgm:presLayoutVars>
          <dgm:chMax val="0"/>
          <dgm:bulletEnabled val="1"/>
        </dgm:presLayoutVars>
      </dgm:prSet>
      <dgm:spPr/>
      <dgm:t>
        <a:bodyPr/>
        <a:lstStyle/>
        <a:p>
          <a:endParaRPr lang="zh-CN" altLang="en-US"/>
        </a:p>
      </dgm:t>
    </dgm:pt>
    <dgm:pt modelId="{EE8870E8-C95A-4004-91BA-082D3FF5B431}" type="pres">
      <dgm:prSet presAssocID="{0540BD9D-7C73-4610-9B7D-BD339787E8EA}" presName="negativeSpace" presStyleCnt="0"/>
      <dgm:spPr/>
    </dgm:pt>
    <dgm:pt modelId="{010C756F-4F01-4B5D-9FAD-8334B3FE36E6}" type="pres">
      <dgm:prSet presAssocID="{0540BD9D-7C73-4610-9B7D-BD339787E8EA}" presName="childText" presStyleLbl="conFgAcc1" presStyleIdx="3" presStyleCnt="5">
        <dgm:presLayoutVars>
          <dgm:bulletEnabled val="1"/>
        </dgm:presLayoutVars>
      </dgm:prSet>
      <dgm:spPr/>
    </dgm:pt>
    <dgm:pt modelId="{8B50EC5D-C211-4C0E-8EF5-AD5A2E2D6CFE}" type="pres">
      <dgm:prSet presAssocID="{F528180A-2309-4264-8592-D576C132F316}" presName="spaceBetweenRectangles" presStyleCnt="0"/>
      <dgm:spPr/>
    </dgm:pt>
    <dgm:pt modelId="{00778C36-8AAD-4CD9-838F-AA3A016F535F}" type="pres">
      <dgm:prSet presAssocID="{270D3AFE-B079-4218-8ECC-AE3842F5475B}" presName="parentLin" presStyleCnt="0"/>
      <dgm:spPr/>
    </dgm:pt>
    <dgm:pt modelId="{EA675F8B-C63F-4750-85A9-559827662E27}" type="pres">
      <dgm:prSet presAssocID="{270D3AFE-B079-4218-8ECC-AE3842F5475B}" presName="parentLeftMargin" presStyleLbl="node1" presStyleIdx="3" presStyleCnt="5"/>
      <dgm:spPr/>
      <dgm:t>
        <a:bodyPr/>
        <a:lstStyle/>
        <a:p>
          <a:endParaRPr lang="zh-CN" altLang="en-US"/>
        </a:p>
      </dgm:t>
    </dgm:pt>
    <dgm:pt modelId="{C94B43BA-B262-4960-A737-CCC061E7E6E2}" type="pres">
      <dgm:prSet presAssocID="{270D3AFE-B079-4218-8ECC-AE3842F5475B}" presName="parentText" presStyleLbl="node1" presStyleIdx="4" presStyleCnt="5">
        <dgm:presLayoutVars>
          <dgm:chMax val="0"/>
          <dgm:bulletEnabled val="1"/>
        </dgm:presLayoutVars>
      </dgm:prSet>
      <dgm:spPr/>
      <dgm:t>
        <a:bodyPr/>
        <a:lstStyle/>
        <a:p>
          <a:endParaRPr lang="zh-CN" altLang="en-US"/>
        </a:p>
      </dgm:t>
    </dgm:pt>
    <dgm:pt modelId="{1FFED88B-DD64-40D4-A1B1-908AED7FEB34}" type="pres">
      <dgm:prSet presAssocID="{270D3AFE-B079-4218-8ECC-AE3842F5475B}" presName="negativeSpace" presStyleCnt="0"/>
      <dgm:spPr/>
    </dgm:pt>
    <dgm:pt modelId="{C261D00A-0F3C-452E-AC7D-881AA39C7181}" type="pres">
      <dgm:prSet presAssocID="{270D3AFE-B079-4218-8ECC-AE3842F5475B}" presName="childText" presStyleLbl="conFgAcc1" presStyleIdx="4" presStyleCnt="5">
        <dgm:presLayoutVars>
          <dgm:bulletEnabled val="1"/>
        </dgm:presLayoutVars>
      </dgm:prSet>
      <dgm:spPr/>
    </dgm:pt>
  </dgm:ptLst>
  <dgm:cxnLst>
    <dgm:cxn modelId="{81AA6B9F-3772-40A8-9DC9-B7CCD006EE41}" srcId="{FB30B9FA-2111-4196-A1E5-E0FDA48FE4B6}" destId="{0540BD9D-7C73-4610-9B7D-BD339787E8EA}" srcOrd="3" destOrd="0" parTransId="{E285C990-DDF7-4F80-AA3A-3012A5AC0A78}" sibTransId="{F528180A-2309-4264-8592-D576C132F316}"/>
    <dgm:cxn modelId="{70A60610-39A1-4A6F-9714-603E6D566150}" type="presOf" srcId="{0540BD9D-7C73-4610-9B7D-BD339787E8EA}" destId="{A32FDA80-E5E2-4912-8368-EC5FDE69233E}" srcOrd="1" destOrd="0" presId="urn:microsoft.com/office/officeart/2005/8/layout/list1"/>
    <dgm:cxn modelId="{7E8B7467-6A1B-4FB4-8605-A4797C08C336}" type="presOf" srcId="{C4EF249C-1FCD-4D5E-9A3B-BA6D744A3926}" destId="{5F54FCD0-D3B6-4E42-9D62-6CD70C2E7727}" srcOrd="1" destOrd="0" presId="urn:microsoft.com/office/officeart/2005/8/layout/list1"/>
    <dgm:cxn modelId="{8519E798-E1DC-4203-AA9F-74442EB8D6C5}" srcId="{FB30B9FA-2111-4196-A1E5-E0FDA48FE4B6}" destId="{270D3AFE-B079-4218-8ECC-AE3842F5475B}" srcOrd="4" destOrd="0" parTransId="{C56F62CD-6754-47B7-9C15-95977248E555}" sibTransId="{2BA18D23-3341-4B40-B740-8E8C3996AA54}"/>
    <dgm:cxn modelId="{B920987B-56F7-4E4D-8CC6-BD05B18974DC}" type="presOf" srcId="{D235C460-F2F4-48B9-810D-5DC024E631F9}" destId="{0323078B-BE9C-435C-B09E-24882A5A8AB1}" srcOrd="0" destOrd="0" presId="urn:microsoft.com/office/officeart/2005/8/layout/list1"/>
    <dgm:cxn modelId="{A4F11204-9044-4E45-B4EC-1A07174B26E4}" type="presOf" srcId="{68934472-852A-4667-8333-B547EAA30C6F}" destId="{C88FA522-10DC-4E98-9BFB-5843DA02AF54}" srcOrd="1" destOrd="0" presId="urn:microsoft.com/office/officeart/2005/8/layout/list1"/>
    <dgm:cxn modelId="{5B3F5138-1150-4592-B2CD-EEA8EA683C35}" srcId="{FB30B9FA-2111-4196-A1E5-E0FDA48FE4B6}" destId="{68934472-852A-4667-8333-B547EAA30C6F}" srcOrd="1" destOrd="0" parTransId="{64084E0A-D5D4-47FE-8C35-982AFBAC96BD}" sibTransId="{5840CB12-D005-4A32-A76C-6F0E273C6C8D}"/>
    <dgm:cxn modelId="{82E39539-B463-4F3F-95F6-DF8AFE40A236}" type="presOf" srcId="{FB30B9FA-2111-4196-A1E5-E0FDA48FE4B6}" destId="{892A8D16-7856-4A23-8077-A957F1B62725}" srcOrd="0" destOrd="0" presId="urn:microsoft.com/office/officeart/2005/8/layout/list1"/>
    <dgm:cxn modelId="{BC5CB9D9-4CDB-477A-8807-C3202F03E6B3}" type="presOf" srcId="{0540BD9D-7C73-4610-9B7D-BD339787E8EA}" destId="{558956DF-06C2-4004-AB10-18166CDCE5E8}" srcOrd="0" destOrd="0" presId="urn:microsoft.com/office/officeart/2005/8/layout/list1"/>
    <dgm:cxn modelId="{538FC1D8-C9F0-4E3E-9199-142F24B10C48}" type="presOf" srcId="{270D3AFE-B079-4218-8ECC-AE3842F5475B}" destId="{C94B43BA-B262-4960-A737-CCC061E7E6E2}" srcOrd="1" destOrd="0" presId="urn:microsoft.com/office/officeart/2005/8/layout/list1"/>
    <dgm:cxn modelId="{7EC92BE1-B870-4124-822C-FD6A9563C6AD}" type="presOf" srcId="{270D3AFE-B079-4218-8ECC-AE3842F5475B}" destId="{EA675F8B-C63F-4750-85A9-559827662E27}" srcOrd="0" destOrd="0" presId="urn:microsoft.com/office/officeart/2005/8/layout/list1"/>
    <dgm:cxn modelId="{207FFAF6-0779-4EB3-AC68-BA76469D48F9}" srcId="{FB30B9FA-2111-4196-A1E5-E0FDA48FE4B6}" destId="{C4EF249C-1FCD-4D5E-9A3B-BA6D744A3926}" srcOrd="2" destOrd="0" parTransId="{5AD8CB56-0012-4BF2-8B5F-8AE21B693F2B}" sibTransId="{00166B18-5341-4DD9-B397-44D27DA04D8E}"/>
    <dgm:cxn modelId="{C093C826-2AF6-406D-AE31-9FD56E98BE9B}" type="presOf" srcId="{C4EF249C-1FCD-4D5E-9A3B-BA6D744A3926}" destId="{C0374667-E31F-46D6-A941-8FBAC4B2D7DB}" srcOrd="0" destOrd="0" presId="urn:microsoft.com/office/officeart/2005/8/layout/list1"/>
    <dgm:cxn modelId="{DE430C73-DD56-4733-9C22-63A59D6E75C4}" type="presOf" srcId="{D235C460-F2F4-48B9-810D-5DC024E631F9}" destId="{5CC17AEB-71B4-4A55-8E37-362792373DA1}" srcOrd="1" destOrd="0" presId="urn:microsoft.com/office/officeart/2005/8/layout/list1"/>
    <dgm:cxn modelId="{6C7B1833-981A-401C-9717-4B558F9DFC32}" type="presOf" srcId="{68934472-852A-4667-8333-B547EAA30C6F}" destId="{7046834A-A70C-4A65-9595-1D3F9FA76FDD}" srcOrd="0" destOrd="0" presId="urn:microsoft.com/office/officeart/2005/8/layout/list1"/>
    <dgm:cxn modelId="{5F11DE06-F65F-4B45-B372-1EF05667EF80}" srcId="{FB30B9FA-2111-4196-A1E5-E0FDA48FE4B6}" destId="{D235C460-F2F4-48B9-810D-5DC024E631F9}" srcOrd="0" destOrd="0" parTransId="{2520B5DE-5B9D-4ABC-8DFA-68D662476288}" sibTransId="{89853E74-5BDF-426F-A942-9FEC896592FB}"/>
    <dgm:cxn modelId="{3E1346C4-5C4E-4450-9A3D-65CAAD7F39D2}" type="presParOf" srcId="{892A8D16-7856-4A23-8077-A957F1B62725}" destId="{9FF3CD14-C34A-42E0-ADFE-B6BBA7D394CC}" srcOrd="0" destOrd="0" presId="urn:microsoft.com/office/officeart/2005/8/layout/list1"/>
    <dgm:cxn modelId="{D34306A2-A9F6-4311-BFAC-814246092D9D}" type="presParOf" srcId="{9FF3CD14-C34A-42E0-ADFE-B6BBA7D394CC}" destId="{0323078B-BE9C-435C-B09E-24882A5A8AB1}" srcOrd="0" destOrd="0" presId="urn:microsoft.com/office/officeart/2005/8/layout/list1"/>
    <dgm:cxn modelId="{D2970184-A9C2-4B47-BEB8-4643FAC4E833}" type="presParOf" srcId="{9FF3CD14-C34A-42E0-ADFE-B6BBA7D394CC}" destId="{5CC17AEB-71B4-4A55-8E37-362792373DA1}" srcOrd="1" destOrd="0" presId="urn:microsoft.com/office/officeart/2005/8/layout/list1"/>
    <dgm:cxn modelId="{DB8AEE99-BE49-492A-8CED-4E307C78EBBF}" type="presParOf" srcId="{892A8D16-7856-4A23-8077-A957F1B62725}" destId="{96361806-E2E3-4F1F-BF0E-5B24A5AC78DA}" srcOrd="1" destOrd="0" presId="urn:microsoft.com/office/officeart/2005/8/layout/list1"/>
    <dgm:cxn modelId="{37DF7F48-A56C-4C0E-8A97-708AE764D294}" type="presParOf" srcId="{892A8D16-7856-4A23-8077-A957F1B62725}" destId="{74AC31D6-87E2-49C2-A0DA-224D28F683B5}" srcOrd="2" destOrd="0" presId="urn:microsoft.com/office/officeart/2005/8/layout/list1"/>
    <dgm:cxn modelId="{E164D527-D2E3-4337-B8F1-A6243789B55E}" type="presParOf" srcId="{892A8D16-7856-4A23-8077-A957F1B62725}" destId="{200044D2-1AB3-4F1F-9BBE-BCB726C83D1D}" srcOrd="3" destOrd="0" presId="urn:microsoft.com/office/officeart/2005/8/layout/list1"/>
    <dgm:cxn modelId="{7B9B276B-EC55-4502-BA18-EBCEC613603C}" type="presParOf" srcId="{892A8D16-7856-4A23-8077-A957F1B62725}" destId="{11A11775-9747-443F-9AD8-0EFBEC1404A4}" srcOrd="4" destOrd="0" presId="urn:microsoft.com/office/officeart/2005/8/layout/list1"/>
    <dgm:cxn modelId="{F292740A-F3CE-4F19-99EB-1CB7F33CD879}" type="presParOf" srcId="{11A11775-9747-443F-9AD8-0EFBEC1404A4}" destId="{7046834A-A70C-4A65-9595-1D3F9FA76FDD}" srcOrd="0" destOrd="0" presId="urn:microsoft.com/office/officeart/2005/8/layout/list1"/>
    <dgm:cxn modelId="{34DA0445-21A5-46CA-B8A7-7E05A4028D83}" type="presParOf" srcId="{11A11775-9747-443F-9AD8-0EFBEC1404A4}" destId="{C88FA522-10DC-4E98-9BFB-5843DA02AF54}" srcOrd="1" destOrd="0" presId="urn:microsoft.com/office/officeart/2005/8/layout/list1"/>
    <dgm:cxn modelId="{B2D163F6-6264-4544-956D-FEE400FE9EDA}" type="presParOf" srcId="{892A8D16-7856-4A23-8077-A957F1B62725}" destId="{66EAFA51-B1A6-442A-A73C-44C23CEA0E6A}" srcOrd="5" destOrd="0" presId="urn:microsoft.com/office/officeart/2005/8/layout/list1"/>
    <dgm:cxn modelId="{AC8CC6D2-CAF9-4F8E-84FF-DD09E08B4063}" type="presParOf" srcId="{892A8D16-7856-4A23-8077-A957F1B62725}" destId="{C675640F-174D-4A9B-B9BB-17697E128BF2}" srcOrd="6" destOrd="0" presId="urn:microsoft.com/office/officeart/2005/8/layout/list1"/>
    <dgm:cxn modelId="{0AE15990-6528-4907-9027-766F88CD9C6D}" type="presParOf" srcId="{892A8D16-7856-4A23-8077-A957F1B62725}" destId="{A973E142-9287-4057-9E09-C0D68ABEE7DA}" srcOrd="7" destOrd="0" presId="urn:microsoft.com/office/officeart/2005/8/layout/list1"/>
    <dgm:cxn modelId="{5DEC2C0F-7A2F-40CC-A8C9-042474DA3300}" type="presParOf" srcId="{892A8D16-7856-4A23-8077-A957F1B62725}" destId="{E79E1C62-8B5B-448F-977D-D56F11D66F62}" srcOrd="8" destOrd="0" presId="urn:microsoft.com/office/officeart/2005/8/layout/list1"/>
    <dgm:cxn modelId="{324B97AB-23EE-4C9C-B15B-E002D80CEE9D}" type="presParOf" srcId="{E79E1C62-8B5B-448F-977D-D56F11D66F62}" destId="{C0374667-E31F-46D6-A941-8FBAC4B2D7DB}" srcOrd="0" destOrd="0" presId="urn:microsoft.com/office/officeart/2005/8/layout/list1"/>
    <dgm:cxn modelId="{F5B9C62B-AA40-4D68-A971-724071979CFC}" type="presParOf" srcId="{E79E1C62-8B5B-448F-977D-D56F11D66F62}" destId="{5F54FCD0-D3B6-4E42-9D62-6CD70C2E7727}" srcOrd="1" destOrd="0" presId="urn:microsoft.com/office/officeart/2005/8/layout/list1"/>
    <dgm:cxn modelId="{0FD1FBD1-BA0B-4878-AD22-062BF28996A3}" type="presParOf" srcId="{892A8D16-7856-4A23-8077-A957F1B62725}" destId="{921DBB28-9B7F-4F44-8F1E-894B609C9540}" srcOrd="9" destOrd="0" presId="urn:microsoft.com/office/officeart/2005/8/layout/list1"/>
    <dgm:cxn modelId="{402D9864-BB29-4CAB-90B7-006940B4D076}" type="presParOf" srcId="{892A8D16-7856-4A23-8077-A957F1B62725}" destId="{AD20C8A4-8245-4C4B-A3FF-CCCE5A25243F}" srcOrd="10" destOrd="0" presId="urn:microsoft.com/office/officeart/2005/8/layout/list1"/>
    <dgm:cxn modelId="{6FC30E7D-95DF-4EF0-B733-985BF8B8626D}" type="presParOf" srcId="{892A8D16-7856-4A23-8077-A957F1B62725}" destId="{2CA3D22F-5B1E-4C88-BC3E-01E96DDAC4C4}" srcOrd="11" destOrd="0" presId="urn:microsoft.com/office/officeart/2005/8/layout/list1"/>
    <dgm:cxn modelId="{615D4ABE-DF42-40B6-89C9-8DFC14C78E08}" type="presParOf" srcId="{892A8D16-7856-4A23-8077-A957F1B62725}" destId="{05C8E3C9-0566-440B-A670-E83ECF8B6E96}" srcOrd="12" destOrd="0" presId="urn:microsoft.com/office/officeart/2005/8/layout/list1"/>
    <dgm:cxn modelId="{F314EB0C-E9D6-4CA2-B540-6A8C00D85E3D}" type="presParOf" srcId="{05C8E3C9-0566-440B-A670-E83ECF8B6E96}" destId="{558956DF-06C2-4004-AB10-18166CDCE5E8}" srcOrd="0" destOrd="0" presId="urn:microsoft.com/office/officeart/2005/8/layout/list1"/>
    <dgm:cxn modelId="{34949DC1-C2AE-4CEB-BA55-1F6BD26A8B69}" type="presParOf" srcId="{05C8E3C9-0566-440B-A670-E83ECF8B6E96}" destId="{A32FDA80-E5E2-4912-8368-EC5FDE69233E}" srcOrd="1" destOrd="0" presId="urn:microsoft.com/office/officeart/2005/8/layout/list1"/>
    <dgm:cxn modelId="{4AB99DD1-0852-485D-9EBD-3A12FBC34B75}" type="presParOf" srcId="{892A8D16-7856-4A23-8077-A957F1B62725}" destId="{EE8870E8-C95A-4004-91BA-082D3FF5B431}" srcOrd="13" destOrd="0" presId="urn:microsoft.com/office/officeart/2005/8/layout/list1"/>
    <dgm:cxn modelId="{1126D20F-466C-4AB6-8248-DECC1821234E}" type="presParOf" srcId="{892A8D16-7856-4A23-8077-A957F1B62725}" destId="{010C756F-4F01-4B5D-9FAD-8334B3FE36E6}" srcOrd="14" destOrd="0" presId="urn:microsoft.com/office/officeart/2005/8/layout/list1"/>
    <dgm:cxn modelId="{87935AFE-25F4-4B61-AE58-6C9EFF4003CF}" type="presParOf" srcId="{892A8D16-7856-4A23-8077-A957F1B62725}" destId="{8B50EC5D-C211-4C0E-8EF5-AD5A2E2D6CFE}" srcOrd="15" destOrd="0" presId="urn:microsoft.com/office/officeart/2005/8/layout/list1"/>
    <dgm:cxn modelId="{4E522F6F-8E08-4A5C-A9B7-CE95253E8FCB}" type="presParOf" srcId="{892A8D16-7856-4A23-8077-A957F1B62725}" destId="{00778C36-8AAD-4CD9-838F-AA3A016F535F}" srcOrd="16" destOrd="0" presId="urn:microsoft.com/office/officeart/2005/8/layout/list1"/>
    <dgm:cxn modelId="{F80EBD0E-C871-436D-BE3E-14909D2CEAF6}" type="presParOf" srcId="{00778C36-8AAD-4CD9-838F-AA3A016F535F}" destId="{EA675F8B-C63F-4750-85A9-559827662E27}" srcOrd="0" destOrd="0" presId="urn:microsoft.com/office/officeart/2005/8/layout/list1"/>
    <dgm:cxn modelId="{B2008DCE-E4DD-4DDE-87FE-03E809395076}" type="presParOf" srcId="{00778C36-8AAD-4CD9-838F-AA3A016F535F}" destId="{C94B43BA-B262-4960-A737-CCC061E7E6E2}" srcOrd="1" destOrd="0" presId="urn:microsoft.com/office/officeart/2005/8/layout/list1"/>
    <dgm:cxn modelId="{76652E01-1B40-449B-9F3E-28B1A978232C}" type="presParOf" srcId="{892A8D16-7856-4A23-8077-A957F1B62725}" destId="{1FFED88B-DD64-40D4-A1B1-908AED7FEB34}" srcOrd="17" destOrd="0" presId="urn:microsoft.com/office/officeart/2005/8/layout/list1"/>
    <dgm:cxn modelId="{BC674BA1-3D9E-4FBC-8074-7D13CA9324BD}" type="presParOf" srcId="{892A8D16-7856-4A23-8077-A957F1B62725}" destId="{C261D00A-0F3C-452E-AC7D-881AA39C7181}"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B357F-1AB3-4652-93C4-027B5B4AE6F0}">
      <dsp:nvSpPr>
        <dsp:cNvPr id="0" name=""/>
        <dsp:cNvSpPr/>
      </dsp:nvSpPr>
      <dsp:spPr>
        <a:xfrm>
          <a:off x="1664546" y="520809"/>
          <a:ext cx="4135695" cy="4135695"/>
        </a:xfrm>
        <a:prstGeom prst="blockArc">
          <a:avLst>
            <a:gd name="adj1" fmla="val 13114286"/>
            <a:gd name="adj2" fmla="val 16200000"/>
            <a:gd name="adj3" fmla="val 39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103D22-A44D-4D88-8CAF-02A4C5E8503F}">
      <dsp:nvSpPr>
        <dsp:cNvPr id="0" name=""/>
        <dsp:cNvSpPr/>
      </dsp:nvSpPr>
      <dsp:spPr>
        <a:xfrm>
          <a:off x="1664546" y="520809"/>
          <a:ext cx="4135695" cy="4135695"/>
        </a:xfrm>
        <a:prstGeom prst="blockArc">
          <a:avLst>
            <a:gd name="adj1" fmla="val 10028571"/>
            <a:gd name="adj2" fmla="val 13114286"/>
            <a:gd name="adj3" fmla="val 3900"/>
          </a:avLst>
        </a:prstGeom>
        <a:solidFill>
          <a:schemeClr val="accent2">
            <a:hueOff val="3901266"/>
            <a:satOff val="-4866"/>
            <a:lumOff val="114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39338D-D721-4D4D-8A03-BB7D6B89C66F}">
      <dsp:nvSpPr>
        <dsp:cNvPr id="0" name=""/>
        <dsp:cNvSpPr/>
      </dsp:nvSpPr>
      <dsp:spPr>
        <a:xfrm>
          <a:off x="1664546" y="520809"/>
          <a:ext cx="4135695" cy="4135695"/>
        </a:xfrm>
        <a:prstGeom prst="blockArc">
          <a:avLst>
            <a:gd name="adj1" fmla="val 6942857"/>
            <a:gd name="adj2" fmla="val 10028571"/>
            <a:gd name="adj3" fmla="val 3900"/>
          </a:avLst>
        </a:prstGeom>
        <a:solidFill>
          <a:schemeClr val="accent2">
            <a:hueOff val="3121013"/>
            <a:satOff val="-3893"/>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C23FC5-5A41-4FDE-AFD0-4036DA668A5A}">
      <dsp:nvSpPr>
        <dsp:cNvPr id="0" name=""/>
        <dsp:cNvSpPr/>
      </dsp:nvSpPr>
      <dsp:spPr>
        <a:xfrm>
          <a:off x="1664546" y="520809"/>
          <a:ext cx="4135695" cy="4135695"/>
        </a:xfrm>
        <a:prstGeom prst="blockArc">
          <a:avLst>
            <a:gd name="adj1" fmla="val 3857143"/>
            <a:gd name="adj2" fmla="val 6942857"/>
            <a:gd name="adj3" fmla="val 3900"/>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14169E-EA49-4374-9495-1730B3635974}">
      <dsp:nvSpPr>
        <dsp:cNvPr id="0" name=""/>
        <dsp:cNvSpPr/>
      </dsp:nvSpPr>
      <dsp:spPr>
        <a:xfrm>
          <a:off x="1664546" y="520809"/>
          <a:ext cx="4135695" cy="4135695"/>
        </a:xfrm>
        <a:prstGeom prst="blockArc">
          <a:avLst>
            <a:gd name="adj1" fmla="val 771429"/>
            <a:gd name="adj2" fmla="val 3857143"/>
            <a:gd name="adj3" fmla="val 3900"/>
          </a:avLst>
        </a:prstGeom>
        <a:solidFill>
          <a:schemeClr val="accent2">
            <a:hueOff val="1560506"/>
            <a:satOff val="-1946"/>
            <a:lumOff val="45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61FB85-CED0-49FD-8434-1B9EC6ECCC6A}">
      <dsp:nvSpPr>
        <dsp:cNvPr id="0" name=""/>
        <dsp:cNvSpPr/>
      </dsp:nvSpPr>
      <dsp:spPr>
        <a:xfrm>
          <a:off x="1664546" y="520809"/>
          <a:ext cx="4135695" cy="4135695"/>
        </a:xfrm>
        <a:prstGeom prst="blockArc">
          <a:avLst>
            <a:gd name="adj1" fmla="val 19285714"/>
            <a:gd name="adj2" fmla="val 771429"/>
            <a:gd name="adj3" fmla="val 3900"/>
          </a:avLst>
        </a:prstGeom>
        <a:solidFill>
          <a:schemeClr val="accent2">
            <a:hueOff val="780253"/>
            <a:satOff val="-973"/>
            <a:lumOff val="22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B593C9-654F-4A16-BE8D-FFBEA0D1A18D}">
      <dsp:nvSpPr>
        <dsp:cNvPr id="0" name=""/>
        <dsp:cNvSpPr/>
      </dsp:nvSpPr>
      <dsp:spPr>
        <a:xfrm>
          <a:off x="1664546" y="520809"/>
          <a:ext cx="4135695" cy="4135695"/>
        </a:xfrm>
        <a:prstGeom prst="blockArc">
          <a:avLst>
            <a:gd name="adj1" fmla="val 16200000"/>
            <a:gd name="adj2" fmla="val 19285714"/>
            <a:gd name="adj3" fmla="val 39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B2F97F-9A9A-42D7-B256-A795F4EFBE0D}">
      <dsp:nvSpPr>
        <dsp:cNvPr id="0" name=""/>
        <dsp:cNvSpPr/>
      </dsp:nvSpPr>
      <dsp:spPr>
        <a:xfrm>
          <a:off x="2932334" y="1788597"/>
          <a:ext cx="1600118" cy="16001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zh-CN" altLang="en-US" sz="3500" kern="1200" dirty="0" smtClean="0">
              <a:latin typeface="幼圆" panose="02010509060101010101" pitchFamily="49" charset="-122"/>
              <a:ea typeface="幼圆" panose="02010509060101010101" pitchFamily="49" charset="-122"/>
            </a:rPr>
            <a:t>智慧云课</a:t>
          </a:r>
          <a:endParaRPr lang="zh-CN" altLang="en-US" sz="3500" kern="1200" dirty="0">
            <a:latin typeface="幼圆" panose="02010509060101010101" pitchFamily="49" charset="-122"/>
            <a:ea typeface="幼圆" panose="02010509060101010101" pitchFamily="49" charset="-122"/>
          </a:endParaRPr>
        </a:p>
      </dsp:txBody>
      <dsp:txXfrm>
        <a:off x="3166666" y="2022929"/>
        <a:ext cx="1131454" cy="1131454"/>
      </dsp:txXfrm>
    </dsp:sp>
    <dsp:sp modelId="{06A4F6C8-B572-415C-B5B9-0DFEC26F13FD}">
      <dsp:nvSpPr>
        <dsp:cNvPr id="0" name=""/>
        <dsp:cNvSpPr/>
      </dsp:nvSpPr>
      <dsp:spPr>
        <a:xfrm>
          <a:off x="3172352" y="1090"/>
          <a:ext cx="1120082" cy="112008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kern="1200" dirty="0" smtClean="0"/>
            <a:t>课程管理</a:t>
          </a:r>
          <a:endParaRPr lang="zh-CN" altLang="en-US" sz="2400" kern="1200" dirty="0"/>
        </a:p>
      </dsp:txBody>
      <dsp:txXfrm>
        <a:off x="3336384" y="165122"/>
        <a:ext cx="792018" cy="792018"/>
      </dsp:txXfrm>
    </dsp:sp>
    <dsp:sp modelId="{F7F0F331-8CA5-4164-8F38-D70EFE07B25B}">
      <dsp:nvSpPr>
        <dsp:cNvPr id="0" name=""/>
        <dsp:cNvSpPr/>
      </dsp:nvSpPr>
      <dsp:spPr>
        <a:xfrm>
          <a:off x="4757535" y="764474"/>
          <a:ext cx="1120082" cy="1120082"/>
        </a:xfrm>
        <a:prstGeom prst="ellipse">
          <a:avLst/>
        </a:prstGeom>
        <a:solidFill>
          <a:schemeClr val="accent2">
            <a:hueOff val="780253"/>
            <a:satOff val="-973"/>
            <a:lumOff val="2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kern="1200" dirty="0" smtClean="0"/>
            <a:t>教学管理</a:t>
          </a:r>
          <a:endParaRPr lang="zh-CN" altLang="en-US" sz="2400" kern="1200" dirty="0"/>
        </a:p>
      </dsp:txBody>
      <dsp:txXfrm>
        <a:off x="4921567" y="928506"/>
        <a:ext cx="792018" cy="792018"/>
      </dsp:txXfrm>
    </dsp:sp>
    <dsp:sp modelId="{E247E665-CB72-4BE6-B13C-728267AD2AA8}">
      <dsp:nvSpPr>
        <dsp:cNvPr id="0" name=""/>
        <dsp:cNvSpPr/>
      </dsp:nvSpPr>
      <dsp:spPr>
        <a:xfrm>
          <a:off x="5149043" y="2479782"/>
          <a:ext cx="1120082" cy="1120082"/>
        </a:xfrm>
        <a:prstGeom prst="ellipse">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kern="1200" dirty="0" smtClean="0"/>
            <a:t>走班选课</a:t>
          </a:r>
          <a:endParaRPr lang="zh-CN" altLang="en-US" sz="2400" kern="1200" dirty="0"/>
        </a:p>
      </dsp:txBody>
      <dsp:txXfrm>
        <a:off x="5313075" y="2643814"/>
        <a:ext cx="792018" cy="792018"/>
      </dsp:txXfrm>
    </dsp:sp>
    <dsp:sp modelId="{8D03DCC1-9E95-429F-80C4-A7CB0BC94ACF}">
      <dsp:nvSpPr>
        <dsp:cNvPr id="0" name=""/>
        <dsp:cNvSpPr/>
      </dsp:nvSpPr>
      <dsp:spPr>
        <a:xfrm>
          <a:off x="4052062" y="3855352"/>
          <a:ext cx="1120082" cy="1120082"/>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kern="1200" dirty="0" smtClean="0"/>
            <a:t>统计分析</a:t>
          </a:r>
          <a:endParaRPr lang="zh-CN" altLang="en-US" sz="2400" kern="1200" dirty="0"/>
        </a:p>
      </dsp:txBody>
      <dsp:txXfrm>
        <a:off x="4216094" y="4019384"/>
        <a:ext cx="792018" cy="792018"/>
      </dsp:txXfrm>
    </dsp:sp>
    <dsp:sp modelId="{6A3D817F-DAB7-4F01-9801-E0E1CBB8202F}">
      <dsp:nvSpPr>
        <dsp:cNvPr id="0" name=""/>
        <dsp:cNvSpPr/>
      </dsp:nvSpPr>
      <dsp:spPr>
        <a:xfrm>
          <a:off x="2292642" y="3855352"/>
          <a:ext cx="1120082" cy="1120082"/>
        </a:xfrm>
        <a:prstGeom prst="ellipse">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kern="1200" dirty="0" smtClean="0"/>
            <a:t>测验体系</a:t>
          </a:r>
          <a:endParaRPr lang="zh-CN" altLang="en-US" sz="2400" kern="1200" dirty="0"/>
        </a:p>
      </dsp:txBody>
      <dsp:txXfrm>
        <a:off x="2456674" y="4019384"/>
        <a:ext cx="792018" cy="792018"/>
      </dsp:txXfrm>
    </dsp:sp>
    <dsp:sp modelId="{D2936F95-9261-47F6-A9D9-348EA535ECEC}">
      <dsp:nvSpPr>
        <dsp:cNvPr id="0" name=""/>
        <dsp:cNvSpPr/>
      </dsp:nvSpPr>
      <dsp:spPr>
        <a:xfrm>
          <a:off x="1195662" y="2479782"/>
          <a:ext cx="1120082" cy="1120082"/>
        </a:xfrm>
        <a:prstGeom prst="ellipse">
          <a:avLst/>
        </a:prstGeom>
        <a:solidFill>
          <a:schemeClr val="accent2">
            <a:hueOff val="3901266"/>
            <a:satOff val="-4866"/>
            <a:lumOff val="11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kern="1200" dirty="0" smtClean="0"/>
            <a:t>题库管理</a:t>
          </a:r>
          <a:endParaRPr lang="zh-CN" altLang="en-US" sz="2400" kern="1200" dirty="0"/>
        </a:p>
      </dsp:txBody>
      <dsp:txXfrm>
        <a:off x="1359694" y="2643814"/>
        <a:ext cx="792018" cy="792018"/>
      </dsp:txXfrm>
    </dsp:sp>
    <dsp:sp modelId="{7AEFB701-3C6D-46AE-AC1D-563533889CC0}">
      <dsp:nvSpPr>
        <dsp:cNvPr id="0" name=""/>
        <dsp:cNvSpPr/>
      </dsp:nvSpPr>
      <dsp:spPr>
        <a:xfrm>
          <a:off x="1587170" y="764474"/>
          <a:ext cx="1120082" cy="1120082"/>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kern="1200" dirty="0" smtClean="0"/>
            <a:t>资源管理</a:t>
          </a:r>
          <a:endParaRPr lang="zh-CN" altLang="en-US" sz="2400" kern="1200" dirty="0"/>
        </a:p>
      </dsp:txBody>
      <dsp:txXfrm>
        <a:off x="1751202" y="928506"/>
        <a:ext cx="792018" cy="7920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C31D6-87E2-49C2-A0DA-224D28F683B5}">
      <dsp:nvSpPr>
        <dsp:cNvPr id="0" name=""/>
        <dsp:cNvSpPr/>
      </dsp:nvSpPr>
      <dsp:spPr>
        <a:xfrm>
          <a:off x="0" y="405715"/>
          <a:ext cx="8124825" cy="604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C17AEB-71B4-4A55-8E37-362792373DA1}">
      <dsp:nvSpPr>
        <dsp:cNvPr id="0" name=""/>
        <dsp:cNvSpPr/>
      </dsp:nvSpPr>
      <dsp:spPr>
        <a:xfrm>
          <a:off x="406241" y="51475"/>
          <a:ext cx="5687377" cy="7084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969" tIns="0" rIns="214969" bIns="0" numCol="1" spcCol="1270" anchor="ctr" anchorCtr="0">
          <a:noAutofit/>
        </a:bodyPr>
        <a:lstStyle/>
        <a:p>
          <a:pPr lvl="0" algn="l" defTabSz="622300">
            <a:lnSpc>
              <a:spcPct val="90000"/>
            </a:lnSpc>
            <a:spcBef>
              <a:spcPct val="0"/>
            </a:spcBef>
            <a:spcAft>
              <a:spcPct val="35000"/>
            </a:spcAft>
          </a:pPr>
          <a:r>
            <a:rPr lang="zh-CN" altLang="en-US" sz="1400" kern="1200" dirty="0" smtClean="0">
              <a:solidFill>
                <a:schemeClr val="tx1"/>
              </a:solidFill>
              <a:latin typeface="微软雅黑" pitchFamily="34" charset="-122"/>
              <a:ea typeface="微软雅黑" pitchFamily="34" charset="-122"/>
              <a:cs typeface="+mn-cs"/>
            </a:rPr>
            <a:t>不同版本教材的模板化和知识点体系化的建设与维护</a:t>
          </a:r>
          <a:endParaRPr lang="zh-CN" altLang="en-US" sz="1400" kern="1200" dirty="0">
            <a:solidFill>
              <a:schemeClr val="tx1"/>
            </a:solidFill>
            <a:latin typeface="微软雅黑" pitchFamily="34" charset="-122"/>
            <a:ea typeface="微软雅黑" pitchFamily="34" charset="-122"/>
            <a:cs typeface="+mn-cs"/>
          </a:endParaRPr>
        </a:p>
      </dsp:txBody>
      <dsp:txXfrm>
        <a:off x="440826" y="86060"/>
        <a:ext cx="5618207" cy="639310"/>
      </dsp:txXfrm>
    </dsp:sp>
    <dsp:sp modelId="{C675640F-174D-4A9B-B9BB-17697E128BF2}">
      <dsp:nvSpPr>
        <dsp:cNvPr id="0" name=""/>
        <dsp:cNvSpPr/>
      </dsp:nvSpPr>
      <dsp:spPr>
        <a:xfrm>
          <a:off x="0" y="1494355"/>
          <a:ext cx="8124825" cy="604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8FA522-10DC-4E98-9BFB-5843DA02AF54}">
      <dsp:nvSpPr>
        <dsp:cNvPr id="0" name=""/>
        <dsp:cNvSpPr/>
      </dsp:nvSpPr>
      <dsp:spPr>
        <a:xfrm>
          <a:off x="406241" y="1140115"/>
          <a:ext cx="5687377" cy="7084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969" tIns="0" rIns="214969" bIns="0" numCol="1" spcCol="1270" anchor="ctr" anchorCtr="0">
          <a:noAutofit/>
        </a:bodyPr>
        <a:lstStyle/>
        <a:p>
          <a:pPr lvl="0" algn="l" defTabSz="622300">
            <a:lnSpc>
              <a:spcPct val="90000"/>
            </a:lnSpc>
            <a:spcBef>
              <a:spcPct val="0"/>
            </a:spcBef>
            <a:spcAft>
              <a:spcPct val="35000"/>
            </a:spcAft>
          </a:pPr>
          <a:r>
            <a:rPr lang="zh-CN" altLang="en-US" sz="1400" kern="1200" dirty="0" smtClean="0">
              <a:solidFill>
                <a:schemeClr val="tx1"/>
              </a:solidFill>
              <a:latin typeface="微软雅黑" pitchFamily="34" charset="-122"/>
              <a:ea typeface="微软雅黑" pitchFamily="34" charset="-122"/>
              <a:cs typeface="+mn-cs"/>
            </a:rPr>
            <a:t>丰富的校本课程和可维护的自媒体课程资源的生产与发布</a:t>
          </a:r>
          <a:endParaRPr lang="zh-CN" altLang="en-US" sz="1400" kern="1200" dirty="0">
            <a:solidFill>
              <a:schemeClr val="tx1"/>
            </a:solidFill>
            <a:latin typeface="微软雅黑" pitchFamily="34" charset="-122"/>
            <a:ea typeface="微软雅黑" pitchFamily="34" charset="-122"/>
            <a:cs typeface="+mn-cs"/>
          </a:endParaRPr>
        </a:p>
      </dsp:txBody>
      <dsp:txXfrm>
        <a:off x="440826" y="1174700"/>
        <a:ext cx="5618207" cy="639310"/>
      </dsp:txXfrm>
    </dsp:sp>
    <dsp:sp modelId="{AD20C8A4-8245-4C4B-A3FF-CCCE5A25243F}">
      <dsp:nvSpPr>
        <dsp:cNvPr id="0" name=""/>
        <dsp:cNvSpPr/>
      </dsp:nvSpPr>
      <dsp:spPr>
        <a:xfrm>
          <a:off x="0" y="2582995"/>
          <a:ext cx="8124825" cy="604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54FCD0-D3B6-4E42-9D62-6CD70C2E7727}">
      <dsp:nvSpPr>
        <dsp:cNvPr id="0" name=""/>
        <dsp:cNvSpPr/>
      </dsp:nvSpPr>
      <dsp:spPr>
        <a:xfrm>
          <a:off x="406241" y="2228755"/>
          <a:ext cx="5687377" cy="7084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969" tIns="0" rIns="214969" bIns="0" numCol="1" spcCol="1270" anchor="ctr" anchorCtr="0">
          <a:noAutofit/>
        </a:bodyPr>
        <a:lstStyle/>
        <a:p>
          <a:pPr lvl="0" algn="l" defTabSz="622300">
            <a:lnSpc>
              <a:spcPct val="90000"/>
            </a:lnSpc>
            <a:spcBef>
              <a:spcPct val="0"/>
            </a:spcBef>
            <a:spcAft>
              <a:spcPct val="35000"/>
            </a:spcAft>
          </a:pPr>
          <a:r>
            <a:rPr lang="zh-CN" altLang="en-US" sz="1400" kern="1200" dirty="0" smtClean="0">
              <a:solidFill>
                <a:schemeClr val="tx1"/>
              </a:solidFill>
              <a:latin typeface="微软雅黑" pitchFamily="34" charset="-122"/>
              <a:ea typeface="微软雅黑" pitchFamily="34" charset="-122"/>
              <a:cs typeface="+mn-cs"/>
            </a:rPr>
            <a:t>多维度的课程资源（包括视频、</a:t>
          </a:r>
          <a:r>
            <a:rPr lang="en-US" altLang="zh-CN" sz="1400" kern="1200" dirty="0" smtClean="0">
              <a:solidFill>
                <a:schemeClr val="tx1"/>
              </a:solidFill>
              <a:latin typeface="微软雅黑" pitchFamily="34" charset="-122"/>
              <a:ea typeface="微软雅黑" pitchFamily="34" charset="-122"/>
              <a:cs typeface="+mn-cs"/>
            </a:rPr>
            <a:t>PPT</a:t>
          </a:r>
          <a:r>
            <a:rPr lang="zh-CN" altLang="en-US" sz="1400" kern="1200" dirty="0" smtClean="0">
              <a:solidFill>
                <a:schemeClr val="tx1"/>
              </a:solidFill>
              <a:latin typeface="微软雅黑" pitchFamily="34" charset="-122"/>
              <a:ea typeface="微软雅黑" pitchFamily="34" charset="-122"/>
              <a:cs typeface="+mn-cs"/>
            </a:rPr>
            <a:t>、教案、阅读资料等</a:t>
          </a:r>
          <a:r>
            <a:rPr lang="en-US" altLang="zh-CN" sz="1400" kern="1200" dirty="0" smtClean="0">
              <a:solidFill>
                <a:schemeClr val="tx1"/>
              </a:solidFill>
              <a:latin typeface="微软雅黑" pitchFamily="34" charset="-122"/>
              <a:ea typeface="微软雅黑" pitchFamily="34" charset="-122"/>
              <a:cs typeface="+mn-cs"/>
            </a:rPr>
            <a:t>9</a:t>
          </a:r>
          <a:r>
            <a:rPr lang="zh-CN" altLang="en-US" sz="1400" kern="1200" dirty="0" smtClean="0">
              <a:solidFill>
                <a:schemeClr val="tx1"/>
              </a:solidFill>
              <a:latin typeface="微软雅黑" pitchFamily="34" charset="-122"/>
              <a:ea typeface="微软雅黑" pitchFamily="34" charset="-122"/>
              <a:cs typeface="+mn-cs"/>
            </a:rPr>
            <a:t>个维度）</a:t>
          </a:r>
          <a:endParaRPr lang="zh-CN" altLang="en-US" sz="1400" kern="1200" dirty="0">
            <a:solidFill>
              <a:schemeClr val="tx1"/>
            </a:solidFill>
            <a:latin typeface="微软雅黑" pitchFamily="34" charset="-122"/>
            <a:ea typeface="微软雅黑" pitchFamily="34" charset="-122"/>
            <a:cs typeface="+mn-cs"/>
          </a:endParaRPr>
        </a:p>
      </dsp:txBody>
      <dsp:txXfrm>
        <a:off x="440826" y="2263340"/>
        <a:ext cx="5618207" cy="639310"/>
      </dsp:txXfrm>
    </dsp:sp>
    <dsp:sp modelId="{010C756F-4F01-4B5D-9FAD-8334B3FE36E6}">
      <dsp:nvSpPr>
        <dsp:cNvPr id="0" name=""/>
        <dsp:cNvSpPr/>
      </dsp:nvSpPr>
      <dsp:spPr>
        <a:xfrm>
          <a:off x="0" y="3671634"/>
          <a:ext cx="8124825" cy="604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2FDA80-E5E2-4912-8368-EC5FDE69233E}">
      <dsp:nvSpPr>
        <dsp:cNvPr id="0" name=""/>
        <dsp:cNvSpPr/>
      </dsp:nvSpPr>
      <dsp:spPr>
        <a:xfrm>
          <a:off x="406241" y="3317395"/>
          <a:ext cx="5687377" cy="7084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969" tIns="0" rIns="214969" bIns="0" numCol="1" spcCol="1270" anchor="ctr" anchorCtr="0">
          <a:noAutofit/>
        </a:bodyPr>
        <a:lstStyle/>
        <a:p>
          <a:pPr lvl="0" algn="l" defTabSz="622300">
            <a:lnSpc>
              <a:spcPct val="90000"/>
            </a:lnSpc>
            <a:spcBef>
              <a:spcPct val="0"/>
            </a:spcBef>
            <a:spcAft>
              <a:spcPct val="35000"/>
            </a:spcAft>
          </a:pPr>
          <a:r>
            <a:rPr lang="zh-CN" altLang="en-US" sz="1400" kern="1200" dirty="0" smtClean="0">
              <a:solidFill>
                <a:schemeClr val="tx1"/>
              </a:solidFill>
              <a:latin typeface="微软雅黑" pitchFamily="34" charset="-122"/>
              <a:ea typeface="微软雅黑" pitchFamily="34" charset="-122"/>
              <a:cs typeface="+mn-cs"/>
            </a:rPr>
            <a:t>各个学科老师可充分参与到资源的制作、审核，发布和管理的过程</a:t>
          </a:r>
          <a:endParaRPr lang="zh-CN" altLang="en-US" sz="1400" kern="1200" dirty="0">
            <a:solidFill>
              <a:schemeClr val="tx1"/>
            </a:solidFill>
            <a:latin typeface="微软雅黑" pitchFamily="34" charset="-122"/>
            <a:ea typeface="微软雅黑" pitchFamily="34" charset="-122"/>
            <a:cs typeface="+mn-cs"/>
          </a:endParaRPr>
        </a:p>
      </dsp:txBody>
      <dsp:txXfrm>
        <a:off x="440826" y="3351980"/>
        <a:ext cx="5618207" cy="639310"/>
      </dsp:txXfrm>
    </dsp:sp>
    <dsp:sp modelId="{C261D00A-0F3C-452E-AC7D-881AA39C7181}">
      <dsp:nvSpPr>
        <dsp:cNvPr id="0" name=""/>
        <dsp:cNvSpPr/>
      </dsp:nvSpPr>
      <dsp:spPr>
        <a:xfrm>
          <a:off x="0" y="4760274"/>
          <a:ext cx="8124825" cy="6048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4B43BA-B262-4960-A737-CCC061E7E6E2}">
      <dsp:nvSpPr>
        <dsp:cNvPr id="0" name=""/>
        <dsp:cNvSpPr/>
      </dsp:nvSpPr>
      <dsp:spPr>
        <a:xfrm>
          <a:off x="406241" y="4406034"/>
          <a:ext cx="5687377" cy="70848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969" tIns="0" rIns="214969" bIns="0" numCol="1" spcCol="1270" anchor="ctr" anchorCtr="0">
          <a:noAutofit/>
        </a:bodyPr>
        <a:lstStyle/>
        <a:p>
          <a:pPr lvl="0" algn="l" defTabSz="622300">
            <a:lnSpc>
              <a:spcPct val="90000"/>
            </a:lnSpc>
            <a:spcBef>
              <a:spcPct val="0"/>
            </a:spcBef>
            <a:spcAft>
              <a:spcPct val="35000"/>
            </a:spcAft>
          </a:pPr>
          <a:r>
            <a:rPr lang="zh-CN" altLang="en-US" sz="1400" kern="1200" dirty="0" smtClean="0">
              <a:solidFill>
                <a:schemeClr val="tx1"/>
              </a:solidFill>
              <a:latin typeface="微软雅黑" pitchFamily="34" charset="-122"/>
              <a:ea typeface="微软雅黑" pitchFamily="34" charset="-122"/>
              <a:cs typeface="+mn-cs"/>
            </a:rPr>
            <a:t>云平台课程资源实时更新和同步，使用便捷，维护简单</a:t>
          </a:r>
          <a:endParaRPr lang="zh-CN" altLang="en-US" sz="1400" kern="1200" dirty="0">
            <a:solidFill>
              <a:schemeClr val="tx1"/>
            </a:solidFill>
            <a:latin typeface="微软雅黑" pitchFamily="34" charset="-122"/>
            <a:ea typeface="微软雅黑" pitchFamily="34" charset="-122"/>
            <a:cs typeface="+mn-cs"/>
          </a:endParaRPr>
        </a:p>
      </dsp:txBody>
      <dsp:txXfrm>
        <a:off x="440826" y="4440619"/>
        <a:ext cx="5618207" cy="639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C31D6-87E2-49C2-A0DA-224D28F683B5}">
      <dsp:nvSpPr>
        <dsp:cNvPr id="0" name=""/>
        <dsp:cNvSpPr/>
      </dsp:nvSpPr>
      <dsp:spPr>
        <a:xfrm>
          <a:off x="0" y="405715"/>
          <a:ext cx="8124825" cy="604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C17AEB-71B4-4A55-8E37-362792373DA1}">
      <dsp:nvSpPr>
        <dsp:cNvPr id="0" name=""/>
        <dsp:cNvSpPr/>
      </dsp:nvSpPr>
      <dsp:spPr>
        <a:xfrm>
          <a:off x="406241" y="51475"/>
          <a:ext cx="5687377" cy="7084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969" tIns="0" rIns="214969" bIns="0" numCol="1" spcCol="1270" anchor="ctr" anchorCtr="0">
          <a:noAutofit/>
        </a:bodyPr>
        <a:lstStyle/>
        <a:p>
          <a:pPr lvl="0" algn="l" defTabSz="622300">
            <a:lnSpc>
              <a:spcPct val="90000"/>
            </a:lnSpc>
            <a:spcBef>
              <a:spcPct val="0"/>
            </a:spcBef>
            <a:spcAft>
              <a:spcPct val="35000"/>
            </a:spcAft>
          </a:pPr>
          <a:r>
            <a:rPr lang="zh-CN" altLang="en-US" sz="1400" kern="1200" dirty="0" smtClean="0">
              <a:solidFill>
                <a:schemeClr val="tx1"/>
              </a:solidFill>
              <a:latin typeface="微软雅黑" pitchFamily="34" charset="-122"/>
              <a:ea typeface="微软雅黑" pitchFamily="34" charset="-122"/>
              <a:cs typeface="+mn-cs"/>
            </a:rPr>
            <a:t>知识点、教辅、试卷和自定义等丰富多彩类型的题库数据</a:t>
          </a:r>
          <a:endParaRPr lang="zh-CN" altLang="en-US" sz="1400" kern="1200" dirty="0">
            <a:solidFill>
              <a:schemeClr val="tx1"/>
            </a:solidFill>
            <a:latin typeface="微软雅黑" pitchFamily="34" charset="-122"/>
            <a:ea typeface="微软雅黑" pitchFamily="34" charset="-122"/>
            <a:cs typeface="+mn-cs"/>
          </a:endParaRPr>
        </a:p>
      </dsp:txBody>
      <dsp:txXfrm>
        <a:off x="440826" y="86060"/>
        <a:ext cx="5618207" cy="639310"/>
      </dsp:txXfrm>
    </dsp:sp>
    <dsp:sp modelId="{C675640F-174D-4A9B-B9BB-17697E128BF2}">
      <dsp:nvSpPr>
        <dsp:cNvPr id="0" name=""/>
        <dsp:cNvSpPr/>
      </dsp:nvSpPr>
      <dsp:spPr>
        <a:xfrm>
          <a:off x="0" y="1494355"/>
          <a:ext cx="8124825" cy="604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8FA522-10DC-4E98-9BFB-5843DA02AF54}">
      <dsp:nvSpPr>
        <dsp:cNvPr id="0" name=""/>
        <dsp:cNvSpPr/>
      </dsp:nvSpPr>
      <dsp:spPr>
        <a:xfrm>
          <a:off x="406241" y="1140115"/>
          <a:ext cx="5687377" cy="7084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969" tIns="0" rIns="214969" bIns="0" numCol="1" spcCol="1270" anchor="ctr" anchorCtr="0">
          <a:noAutofit/>
        </a:bodyPr>
        <a:lstStyle/>
        <a:p>
          <a:pPr lvl="0" algn="l" defTabSz="622300">
            <a:lnSpc>
              <a:spcPct val="90000"/>
            </a:lnSpc>
            <a:spcBef>
              <a:spcPct val="0"/>
            </a:spcBef>
            <a:spcAft>
              <a:spcPct val="35000"/>
            </a:spcAft>
          </a:pPr>
          <a:r>
            <a:rPr lang="zh-CN" altLang="en-US" sz="1400" kern="1200" smtClean="0">
              <a:solidFill>
                <a:schemeClr val="tx1"/>
              </a:solidFill>
              <a:latin typeface="微软雅黑" pitchFamily="34" charset="-122"/>
              <a:ea typeface="微软雅黑" pitchFamily="34" charset="-122"/>
              <a:cs typeface="+mn-cs"/>
            </a:rPr>
            <a:t>丰支持单选、多选、</a:t>
          </a:r>
          <a:endParaRPr lang="zh-CN" altLang="en-US" sz="1400" kern="1200" dirty="0">
            <a:solidFill>
              <a:schemeClr val="tx1"/>
            </a:solidFill>
            <a:latin typeface="微软雅黑" pitchFamily="34" charset="-122"/>
            <a:ea typeface="微软雅黑" pitchFamily="34" charset="-122"/>
            <a:cs typeface="+mn-cs"/>
          </a:endParaRPr>
        </a:p>
      </dsp:txBody>
      <dsp:txXfrm>
        <a:off x="440826" y="1174700"/>
        <a:ext cx="5618207" cy="639310"/>
      </dsp:txXfrm>
    </dsp:sp>
    <dsp:sp modelId="{AD20C8A4-8245-4C4B-A3FF-CCCE5A25243F}">
      <dsp:nvSpPr>
        <dsp:cNvPr id="0" name=""/>
        <dsp:cNvSpPr/>
      </dsp:nvSpPr>
      <dsp:spPr>
        <a:xfrm>
          <a:off x="0" y="2582995"/>
          <a:ext cx="8124825" cy="604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54FCD0-D3B6-4E42-9D62-6CD70C2E7727}">
      <dsp:nvSpPr>
        <dsp:cNvPr id="0" name=""/>
        <dsp:cNvSpPr/>
      </dsp:nvSpPr>
      <dsp:spPr>
        <a:xfrm>
          <a:off x="406241" y="2228755"/>
          <a:ext cx="5687377" cy="7084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969" tIns="0" rIns="214969" bIns="0" numCol="1" spcCol="1270" anchor="ctr" anchorCtr="0">
          <a:noAutofit/>
        </a:bodyPr>
        <a:lstStyle/>
        <a:p>
          <a:pPr lvl="0" algn="l" defTabSz="622300">
            <a:lnSpc>
              <a:spcPct val="90000"/>
            </a:lnSpc>
            <a:spcBef>
              <a:spcPct val="0"/>
            </a:spcBef>
            <a:spcAft>
              <a:spcPct val="35000"/>
            </a:spcAft>
          </a:pPr>
          <a:r>
            <a:rPr lang="zh-CN" altLang="en-US" sz="1400" kern="1200" dirty="0" smtClean="0">
              <a:solidFill>
                <a:schemeClr val="tx1"/>
              </a:solidFill>
              <a:latin typeface="微软雅黑" pitchFamily="34" charset="-122"/>
              <a:ea typeface="微软雅黑" pitchFamily="34" charset="-122"/>
              <a:cs typeface="+mn-cs"/>
            </a:rPr>
            <a:t>多维度的课程资源（包括视频、</a:t>
          </a:r>
          <a:r>
            <a:rPr lang="en-US" altLang="zh-CN" sz="1400" kern="1200" dirty="0" smtClean="0">
              <a:solidFill>
                <a:schemeClr val="tx1"/>
              </a:solidFill>
              <a:latin typeface="微软雅黑" pitchFamily="34" charset="-122"/>
              <a:ea typeface="微软雅黑" pitchFamily="34" charset="-122"/>
              <a:cs typeface="+mn-cs"/>
            </a:rPr>
            <a:t>PPT</a:t>
          </a:r>
          <a:r>
            <a:rPr lang="zh-CN" altLang="en-US" sz="1400" kern="1200" dirty="0" smtClean="0">
              <a:solidFill>
                <a:schemeClr val="tx1"/>
              </a:solidFill>
              <a:latin typeface="微软雅黑" pitchFamily="34" charset="-122"/>
              <a:ea typeface="微软雅黑" pitchFamily="34" charset="-122"/>
              <a:cs typeface="+mn-cs"/>
            </a:rPr>
            <a:t>、教案、阅读资料等</a:t>
          </a:r>
          <a:r>
            <a:rPr lang="en-US" altLang="zh-CN" sz="1400" kern="1200" dirty="0" smtClean="0">
              <a:solidFill>
                <a:schemeClr val="tx1"/>
              </a:solidFill>
              <a:latin typeface="微软雅黑" pitchFamily="34" charset="-122"/>
              <a:ea typeface="微软雅黑" pitchFamily="34" charset="-122"/>
              <a:cs typeface="+mn-cs"/>
            </a:rPr>
            <a:t>9</a:t>
          </a:r>
          <a:r>
            <a:rPr lang="zh-CN" altLang="en-US" sz="1400" kern="1200" dirty="0" smtClean="0">
              <a:solidFill>
                <a:schemeClr val="tx1"/>
              </a:solidFill>
              <a:latin typeface="微软雅黑" pitchFamily="34" charset="-122"/>
              <a:ea typeface="微软雅黑" pitchFamily="34" charset="-122"/>
              <a:cs typeface="+mn-cs"/>
            </a:rPr>
            <a:t>个维度）</a:t>
          </a:r>
          <a:endParaRPr lang="zh-CN" altLang="en-US" sz="1400" kern="1200" dirty="0">
            <a:solidFill>
              <a:schemeClr val="tx1"/>
            </a:solidFill>
            <a:latin typeface="微软雅黑" pitchFamily="34" charset="-122"/>
            <a:ea typeface="微软雅黑" pitchFamily="34" charset="-122"/>
            <a:cs typeface="+mn-cs"/>
          </a:endParaRPr>
        </a:p>
      </dsp:txBody>
      <dsp:txXfrm>
        <a:off x="440826" y="2263340"/>
        <a:ext cx="5618207" cy="639310"/>
      </dsp:txXfrm>
    </dsp:sp>
    <dsp:sp modelId="{010C756F-4F01-4B5D-9FAD-8334B3FE36E6}">
      <dsp:nvSpPr>
        <dsp:cNvPr id="0" name=""/>
        <dsp:cNvSpPr/>
      </dsp:nvSpPr>
      <dsp:spPr>
        <a:xfrm>
          <a:off x="0" y="3671634"/>
          <a:ext cx="8124825" cy="604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2FDA80-E5E2-4912-8368-EC5FDE69233E}">
      <dsp:nvSpPr>
        <dsp:cNvPr id="0" name=""/>
        <dsp:cNvSpPr/>
      </dsp:nvSpPr>
      <dsp:spPr>
        <a:xfrm>
          <a:off x="406241" y="3317395"/>
          <a:ext cx="5687377" cy="7084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969" tIns="0" rIns="214969" bIns="0" numCol="1" spcCol="1270" anchor="ctr" anchorCtr="0">
          <a:noAutofit/>
        </a:bodyPr>
        <a:lstStyle/>
        <a:p>
          <a:pPr lvl="0" algn="l" defTabSz="622300">
            <a:lnSpc>
              <a:spcPct val="90000"/>
            </a:lnSpc>
            <a:spcBef>
              <a:spcPct val="0"/>
            </a:spcBef>
            <a:spcAft>
              <a:spcPct val="35000"/>
            </a:spcAft>
          </a:pPr>
          <a:r>
            <a:rPr lang="zh-CN" altLang="en-US" sz="1400" kern="1200" dirty="0" smtClean="0">
              <a:solidFill>
                <a:schemeClr val="tx1"/>
              </a:solidFill>
              <a:latin typeface="微软雅黑" pitchFamily="34" charset="-122"/>
              <a:ea typeface="微软雅黑" pitchFamily="34" charset="-122"/>
              <a:cs typeface="+mn-cs"/>
            </a:rPr>
            <a:t>各个学科老师可充分参与到资源的制作、审核，发布和管理的过程</a:t>
          </a:r>
          <a:endParaRPr lang="zh-CN" altLang="en-US" sz="1400" kern="1200" dirty="0">
            <a:solidFill>
              <a:schemeClr val="tx1"/>
            </a:solidFill>
            <a:latin typeface="微软雅黑" pitchFamily="34" charset="-122"/>
            <a:ea typeface="微软雅黑" pitchFamily="34" charset="-122"/>
            <a:cs typeface="+mn-cs"/>
          </a:endParaRPr>
        </a:p>
      </dsp:txBody>
      <dsp:txXfrm>
        <a:off x="440826" y="3351980"/>
        <a:ext cx="5618207" cy="639310"/>
      </dsp:txXfrm>
    </dsp:sp>
    <dsp:sp modelId="{C261D00A-0F3C-452E-AC7D-881AA39C7181}">
      <dsp:nvSpPr>
        <dsp:cNvPr id="0" name=""/>
        <dsp:cNvSpPr/>
      </dsp:nvSpPr>
      <dsp:spPr>
        <a:xfrm>
          <a:off x="0" y="4760274"/>
          <a:ext cx="8124825" cy="6048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4B43BA-B262-4960-A737-CCC061E7E6E2}">
      <dsp:nvSpPr>
        <dsp:cNvPr id="0" name=""/>
        <dsp:cNvSpPr/>
      </dsp:nvSpPr>
      <dsp:spPr>
        <a:xfrm>
          <a:off x="406241" y="4406034"/>
          <a:ext cx="5687377" cy="70848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969" tIns="0" rIns="214969" bIns="0" numCol="1" spcCol="1270" anchor="ctr" anchorCtr="0">
          <a:noAutofit/>
        </a:bodyPr>
        <a:lstStyle/>
        <a:p>
          <a:pPr lvl="0" algn="l" defTabSz="622300">
            <a:lnSpc>
              <a:spcPct val="90000"/>
            </a:lnSpc>
            <a:spcBef>
              <a:spcPct val="0"/>
            </a:spcBef>
            <a:spcAft>
              <a:spcPct val="35000"/>
            </a:spcAft>
          </a:pPr>
          <a:r>
            <a:rPr lang="zh-CN" altLang="en-US" sz="1400" kern="1200" dirty="0" smtClean="0">
              <a:solidFill>
                <a:schemeClr val="tx1"/>
              </a:solidFill>
              <a:latin typeface="微软雅黑" pitchFamily="34" charset="-122"/>
              <a:ea typeface="微软雅黑" pitchFamily="34" charset="-122"/>
              <a:cs typeface="+mn-cs"/>
            </a:rPr>
            <a:t>云平台课程资源实时更新和同步，使用便捷，维护简单</a:t>
          </a:r>
          <a:endParaRPr lang="zh-CN" altLang="en-US" sz="1400" kern="1200" dirty="0">
            <a:solidFill>
              <a:schemeClr val="tx1"/>
            </a:solidFill>
            <a:latin typeface="微软雅黑" pitchFamily="34" charset="-122"/>
            <a:ea typeface="微软雅黑" pitchFamily="34" charset="-122"/>
            <a:cs typeface="+mn-cs"/>
          </a:endParaRPr>
        </a:p>
      </dsp:txBody>
      <dsp:txXfrm>
        <a:off x="440826" y="4440619"/>
        <a:ext cx="5618207" cy="6393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C31D6-87E2-49C2-A0DA-224D28F683B5}">
      <dsp:nvSpPr>
        <dsp:cNvPr id="0" name=""/>
        <dsp:cNvSpPr/>
      </dsp:nvSpPr>
      <dsp:spPr>
        <a:xfrm>
          <a:off x="0" y="405715"/>
          <a:ext cx="8124825" cy="604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C17AEB-71B4-4A55-8E37-362792373DA1}">
      <dsp:nvSpPr>
        <dsp:cNvPr id="0" name=""/>
        <dsp:cNvSpPr/>
      </dsp:nvSpPr>
      <dsp:spPr>
        <a:xfrm>
          <a:off x="406241" y="51475"/>
          <a:ext cx="5687377" cy="7084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969" tIns="0" rIns="214969" bIns="0" numCol="1" spcCol="1270" anchor="ctr" anchorCtr="0">
          <a:noAutofit/>
        </a:bodyPr>
        <a:lstStyle/>
        <a:p>
          <a:pPr lvl="0" algn="l" defTabSz="622300">
            <a:lnSpc>
              <a:spcPct val="90000"/>
            </a:lnSpc>
            <a:spcBef>
              <a:spcPct val="0"/>
            </a:spcBef>
            <a:spcAft>
              <a:spcPct val="35000"/>
            </a:spcAft>
          </a:pPr>
          <a:r>
            <a:rPr lang="zh-CN" altLang="en-US" sz="1400" kern="1200" dirty="0" smtClean="0">
              <a:solidFill>
                <a:schemeClr val="tx1"/>
              </a:solidFill>
              <a:latin typeface="微软雅黑" pitchFamily="34" charset="-122"/>
              <a:ea typeface="微软雅黑" pitchFamily="34" charset="-122"/>
              <a:cs typeface="+mn-cs"/>
            </a:rPr>
            <a:t>不同版本教材的模板化和知识点体系化的建设与维护</a:t>
          </a:r>
          <a:endParaRPr lang="zh-CN" altLang="en-US" sz="1400" kern="1200" dirty="0">
            <a:solidFill>
              <a:schemeClr val="tx1"/>
            </a:solidFill>
            <a:latin typeface="微软雅黑" pitchFamily="34" charset="-122"/>
            <a:ea typeface="微软雅黑" pitchFamily="34" charset="-122"/>
            <a:cs typeface="+mn-cs"/>
          </a:endParaRPr>
        </a:p>
      </dsp:txBody>
      <dsp:txXfrm>
        <a:off x="440826" y="86060"/>
        <a:ext cx="5618207" cy="639310"/>
      </dsp:txXfrm>
    </dsp:sp>
    <dsp:sp modelId="{C675640F-174D-4A9B-B9BB-17697E128BF2}">
      <dsp:nvSpPr>
        <dsp:cNvPr id="0" name=""/>
        <dsp:cNvSpPr/>
      </dsp:nvSpPr>
      <dsp:spPr>
        <a:xfrm>
          <a:off x="0" y="1494355"/>
          <a:ext cx="8124825" cy="604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8FA522-10DC-4E98-9BFB-5843DA02AF54}">
      <dsp:nvSpPr>
        <dsp:cNvPr id="0" name=""/>
        <dsp:cNvSpPr/>
      </dsp:nvSpPr>
      <dsp:spPr>
        <a:xfrm>
          <a:off x="406241" y="1140115"/>
          <a:ext cx="5687377" cy="7084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969" tIns="0" rIns="214969" bIns="0" numCol="1" spcCol="1270" anchor="ctr" anchorCtr="0">
          <a:noAutofit/>
        </a:bodyPr>
        <a:lstStyle/>
        <a:p>
          <a:pPr lvl="0" algn="l" defTabSz="622300">
            <a:lnSpc>
              <a:spcPct val="90000"/>
            </a:lnSpc>
            <a:spcBef>
              <a:spcPct val="0"/>
            </a:spcBef>
            <a:spcAft>
              <a:spcPct val="35000"/>
            </a:spcAft>
          </a:pPr>
          <a:r>
            <a:rPr lang="zh-CN" altLang="en-US" sz="1400" kern="1200" dirty="0" smtClean="0">
              <a:solidFill>
                <a:schemeClr val="tx1"/>
              </a:solidFill>
              <a:latin typeface="微软雅黑" pitchFamily="34" charset="-122"/>
              <a:ea typeface="微软雅黑" pitchFamily="34" charset="-122"/>
              <a:cs typeface="+mn-cs"/>
            </a:rPr>
            <a:t>丰富的校本课程和可维护的自媒体课程资源的生产与发布</a:t>
          </a:r>
          <a:endParaRPr lang="zh-CN" altLang="en-US" sz="1400" kern="1200" dirty="0">
            <a:solidFill>
              <a:schemeClr val="tx1"/>
            </a:solidFill>
            <a:latin typeface="微软雅黑" pitchFamily="34" charset="-122"/>
            <a:ea typeface="微软雅黑" pitchFamily="34" charset="-122"/>
            <a:cs typeface="+mn-cs"/>
          </a:endParaRPr>
        </a:p>
      </dsp:txBody>
      <dsp:txXfrm>
        <a:off x="440826" y="1174700"/>
        <a:ext cx="5618207" cy="639310"/>
      </dsp:txXfrm>
    </dsp:sp>
    <dsp:sp modelId="{AD20C8A4-8245-4C4B-A3FF-CCCE5A25243F}">
      <dsp:nvSpPr>
        <dsp:cNvPr id="0" name=""/>
        <dsp:cNvSpPr/>
      </dsp:nvSpPr>
      <dsp:spPr>
        <a:xfrm>
          <a:off x="0" y="2582995"/>
          <a:ext cx="8124825" cy="604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54FCD0-D3B6-4E42-9D62-6CD70C2E7727}">
      <dsp:nvSpPr>
        <dsp:cNvPr id="0" name=""/>
        <dsp:cNvSpPr/>
      </dsp:nvSpPr>
      <dsp:spPr>
        <a:xfrm>
          <a:off x="406241" y="2228755"/>
          <a:ext cx="5687377" cy="7084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969" tIns="0" rIns="214969" bIns="0" numCol="1" spcCol="1270" anchor="ctr" anchorCtr="0">
          <a:noAutofit/>
        </a:bodyPr>
        <a:lstStyle/>
        <a:p>
          <a:pPr lvl="0" algn="l" defTabSz="622300">
            <a:lnSpc>
              <a:spcPct val="90000"/>
            </a:lnSpc>
            <a:spcBef>
              <a:spcPct val="0"/>
            </a:spcBef>
            <a:spcAft>
              <a:spcPct val="35000"/>
            </a:spcAft>
          </a:pPr>
          <a:r>
            <a:rPr lang="zh-CN" altLang="en-US" sz="1400" kern="1200" dirty="0" smtClean="0">
              <a:solidFill>
                <a:schemeClr val="tx1"/>
              </a:solidFill>
              <a:latin typeface="微软雅黑" pitchFamily="34" charset="-122"/>
              <a:ea typeface="微软雅黑" pitchFamily="34" charset="-122"/>
              <a:cs typeface="+mn-cs"/>
            </a:rPr>
            <a:t>多维度的课程资源（包括视频、</a:t>
          </a:r>
          <a:r>
            <a:rPr lang="en-US" altLang="zh-CN" sz="1400" kern="1200" dirty="0" smtClean="0">
              <a:solidFill>
                <a:schemeClr val="tx1"/>
              </a:solidFill>
              <a:latin typeface="微软雅黑" pitchFamily="34" charset="-122"/>
              <a:ea typeface="微软雅黑" pitchFamily="34" charset="-122"/>
              <a:cs typeface="+mn-cs"/>
            </a:rPr>
            <a:t>PPT</a:t>
          </a:r>
          <a:r>
            <a:rPr lang="zh-CN" altLang="en-US" sz="1400" kern="1200" dirty="0" smtClean="0">
              <a:solidFill>
                <a:schemeClr val="tx1"/>
              </a:solidFill>
              <a:latin typeface="微软雅黑" pitchFamily="34" charset="-122"/>
              <a:ea typeface="微软雅黑" pitchFamily="34" charset="-122"/>
              <a:cs typeface="+mn-cs"/>
            </a:rPr>
            <a:t>、教案、阅读资料等</a:t>
          </a:r>
          <a:r>
            <a:rPr lang="en-US" altLang="zh-CN" sz="1400" kern="1200" dirty="0" smtClean="0">
              <a:solidFill>
                <a:schemeClr val="tx1"/>
              </a:solidFill>
              <a:latin typeface="微软雅黑" pitchFamily="34" charset="-122"/>
              <a:ea typeface="微软雅黑" pitchFamily="34" charset="-122"/>
              <a:cs typeface="+mn-cs"/>
            </a:rPr>
            <a:t>9</a:t>
          </a:r>
          <a:r>
            <a:rPr lang="zh-CN" altLang="en-US" sz="1400" kern="1200" dirty="0" smtClean="0">
              <a:solidFill>
                <a:schemeClr val="tx1"/>
              </a:solidFill>
              <a:latin typeface="微软雅黑" pitchFamily="34" charset="-122"/>
              <a:ea typeface="微软雅黑" pitchFamily="34" charset="-122"/>
              <a:cs typeface="+mn-cs"/>
            </a:rPr>
            <a:t>个维度）</a:t>
          </a:r>
          <a:endParaRPr lang="zh-CN" altLang="en-US" sz="1400" kern="1200" dirty="0">
            <a:solidFill>
              <a:schemeClr val="tx1"/>
            </a:solidFill>
            <a:latin typeface="微软雅黑" pitchFamily="34" charset="-122"/>
            <a:ea typeface="微软雅黑" pitchFamily="34" charset="-122"/>
            <a:cs typeface="+mn-cs"/>
          </a:endParaRPr>
        </a:p>
      </dsp:txBody>
      <dsp:txXfrm>
        <a:off x="440826" y="2263340"/>
        <a:ext cx="5618207" cy="639310"/>
      </dsp:txXfrm>
    </dsp:sp>
    <dsp:sp modelId="{010C756F-4F01-4B5D-9FAD-8334B3FE36E6}">
      <dsp:nvSpPr>
        <dsp:cNvPr id="0" name=""/>
        <dsp:cNvSpPr/>
      </dsp:nvSpPr>
      <dsp:spPr>
        <a:xfrm>
          <a:off x="0" y="3671634"/>
          <a:ext cx="8124825" cy="604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2FDA80-E5E2-4912-8368-EC5FDE69233E}">
      <dsp:nvSpPr>
        <dsp:cNvPr id="0" name=""/>
        <dsp:cNvSpPr/>
      </dsp:nvSpPr>
      <dsp:spPr>
        <a:xfrm>
          <a:off x="406241" y="3317395"/>
          <a:ext cx="5687377" cy="7084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969" tIns="0" rIns="214969" bIns="0" numCol="1" spcCol="1270" anchor="ctr" anchorCtr="0">
          <a:noAutofit/>
        </a:bodyPr>
        <a:lstStyle/>
        <a:p>
          <a:pPr lvl="0" algn="l" defTabSz="622300">
            <a:lnSpc>
              <a:spcPct val="90000"/>
            </a:lnSpc>
            <a:spcBef>
              <a:spcPct val="0"/>
            </a:spcBef>
            <a:spcAft>
              <a:spcPct val="35000"/>
            </a:spcAft>
          </a:pPr>
          <a:r>
            <a:rPr lang="zh-CN" altLang="en-US" sz="1400" kern="1200" dirty="0" smtClean="0">
              <a:solidFill>
                <a:schemeClr val="tx1"/>
              </a:solidFill>
              <a:latin typeface="微软雅黑" pitchFamily="34" charset="-122"/>
              <a:ea typeface="微软雅黑" pitchFamily="34" charset="-122"/>
              <a:cs typeface="+mn-cs"/>
            </a:rPr>
            <a:t>各个学科老师可充分参与到资源的制作、审核，发布和管理的过程</a:t>
          </a:r>
          <a:endParaRPr lang="zh-CN" altLang="en-US" sz="1400" kern="1200" dirty="0">
            <a:solidFill>
              <a:schemeClr val="tx1"/>
            </a:solidFill>
            <a:latin typeface="微软雅黑" pitchFamily="34" charset="-122"/>
            <a:ea typeface="微软雅黑" pitchFamily="34" charset="-122"/>
            <a:cs typeface="+mn-cs"/>
          </a:endParaRPr>
        </a:p>
      </dsp:txBody>
      <dsp:txXfrm>
        <a:off x="440826" y="3351980"/>
        <a:ext cx="5618207" cy="639310"/>
      </dsp:txXfrm>
    </dsp:sp>
    <dsp:sp modelId="{C261D00A-0F3C-452E-AC7D-881AA39C7181}">
      <dsp:nvSpPr>
        <dsp:cNvPr id="0" name=""/>
        <dsp:cNvSpPr/>
      </dsp:nvSpPr>
      <dsp:spPr>
        <a:xfrm>
          <a:off x="0" y="4760274"/>
          <a:ext cx="8124825" cy="6048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4B43BA-B262-4960-A737-CCC061E7E6E2}">
      <dsp:nvSpPr>
        <dsp:cNvPr id="0" name=""/>
        <dsp:cNvSpPr/>
      </dsp:nvSpPr>
      <dsp:spPr>
        <a:xfrm>
          <a:off x="406241" y="4406034"/>
          <a:ext cx="5687377" cy="70848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969" tIns="0" rIns="214969" bIns="0" numCol="1" spcCol="1270" anchor="ctr" anchorCtr="0">
          <a:noAutofit/>
        </a:bodyPr>
        <a:lstStyle/>
        <a:p>
          <a:pPr lvl="0" algn="l" defTabSz="622300">
            <a:lnSpc>
              <a:spcPct val="90000"/>
            </a:lnSpc>
            <a:spcBef>
              <a:spcPct val="0"/>
            </a:spcBef>
            <a:spcAft>
              <a:spcPct val="35000"/>
            </a:spcAft>
          </a:pPr>
          <a:r>
            <a:rPr lang="zh-CN" altLang="en-US" sz="1400" kern="1200" dirty="0" smtClean="0">
              <a:solidFill>
                <a:schemeClr val="tx1"/>
              </a:solidFill>
              <a:latin typeface="微软雅黑" pitchFamily="34" charset="-122"/>
              <a:ea typeface="微软雅黑" pitchFamily="34" charset="-122"/>
              <a:cs typeface="+mn-cs"/>
            </a:rPr>
            <a:t>云平台课程资源实时更新和同步，使用便捷，维护简单</a:t>
          </a:r>
          <a:endParaRPr lang="zh-CN" altLang="en-US" sz="1400" kern="1200" dirty="0">
            <a:solidFill>
              <a:schemeClr val="tx1"/>
            </a:solidFill>
            <a:latin typeface="微软雅黑" pitchFamily="34" charset="-122"/>
            <a:ea typeface="微软雅黑" pitchFamily="34" charset="-122"/>
            <a:cs typeface="+mn-cs"/>
          </a:endParaRPr>
        </a:p>
      </dsp:txBody>
      <dsp:txXfrm>
        <a:off x="440826" y="4440619"/>
        <a:ext cx="5618207" cy="6393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C31D6-87E2-49C2-A0DA-224D28F683B5}">
      <dsp:nvSpPr>
        <dsp:cNvPr id="0" name=""/>
        <dsp:cNvSpPr/>
      </dsp:nvSpPr>
      <dsp:spPr>
        <a:xfrm>
          <a:off x="0" y="405715"/>
          <a:ext cx="8124825" cy="604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C17AEB-71B4-4A55-8E37-362792373DA1}">
      <dsp:nvSpPr>
        <dsp:cNvPr id="0" name=""/>
        <dsp:cNvSpPr/>
      </dsp:nvSpPr>
      <dsp:spPr>
        <a:xfrm>
          <a:off x="406241" y="51475"/>
          <a:ext cx="5687377" cy="7084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969" tIns="0" rIns="214969" bIns="0" numCol="1" spcCol="1270" anchor="ctr" anchorCtr="0">
          <a:noAutofit/>
        </a:bodyPr>
        <a:lstStyle/>
        <a:p>
          <a:pPr lvl="0" algn="l" defTabSz="622300">
            <a:lnSpc>
              <a:spcPct val="90000"/>
            </a:lnSpc>
            <a:spcBef>
              <a:spcPct val="0"/>
            </a:spcBef>
            <a:spcAft>
              <a:spcPct val="35000"/>
            </a:spcAft>
          </a:pPr>
          <a:r>
            <a:rPr lang="zh-CN" altLang="en-US" sz="1400" kern="1200" dirty="0" smtClean="0">
              <a:solidFill>
                <a:schemeClr val="tx1"/>
              </a:solidFill>
              <a:latin typeface="微软雅黑" pitchFamily="34" charset="-122"/>
              <a:ea typeface="微软雅黑" pitchFamily="34" charset="-122"/>
              <a:cs typeface="+mn-cs"/>
            </a:rPr>
            <a:t>各个学科的实时图表化多纬度的资源数据展示</a:t>
          </a:r>
          <a:endParaRPr lang="zh-CN" altLang="en-US" sz="1400" kern="1200" dirty="0">
            <a:solidFill>
              <a:schemeClr val="tx1"/>
            </a:solidFill>
            <a:latin typeface="微软雅黑" pitchFamily="34" charset="-122"/>
            <a:ea typeface="微软雅黑" pitchFamily="34" charset="-122"/>
            <a:cs typeface="+mn-cs"/>
          </a:endParaRPr>
        </a:p>
      </dsp:txBody>
      <dsp:txXfrm>
        <a:off x="440826" y="86060"/>
        <a:ext cx="5618207" cy="639310"/>
      </dsp:txXfrm>
    </dsp:sp>
    <dsp:sp modelId="{C675640F-174D-4A9B-B9BB-17697E128BF2}">
      <dsp:nvSpPr>
        <dsp:cNvPr id="0" name=""/>
        <dsp:cNvSpPr/>
      </dsp:nvSpPr>
      <dsp:spPr>
        <a:xfrm>
          <a:off x="0" y="1494355"/>
          <a:ext cx="8124825" cy="604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8FA522-10DC-4E98-9BFB-5843DA02AF54}">
      <dsp:nvSpPr>
        <dsp:cNvPr id="0" name=""/>
        <dsp:cNvSpPr/>
      </dsp:nvSpPr>
      <dsp:spPr>
        <a:xfrm>
          <a:off x="406241" y="1140115"/>
          <a:ext cx="5687377" cy="7084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969" tIns="0" rIns="214969" bIns="0" numCol="1" spcCol="1270" anchor="ctr" anchorCtr="0">
          <a:noAutofit/>
        </a:bodyPr>
        <a:lstStyle/>
        <a:p>
          <a:pPr lvl="0" algn="l" defTabSz="622300">
            <a:lnSpc>
              <a:spcPct val="90000"/>
            </a:lnSpc>
            <a:spcBef>
              <a:spcPct val="0"/>
            </a:spcBef>
            <a:spcAft>
              <a:spcPct val="35000"/>
            </a:spcAft>
          </a:pPr>
          <a:r>
            <a:rPr lang="zh-CN" altLang="en-US" sz="1400" kern="1200" dirty="0" smtClean="0">
              <a:solidFill>
                <a:schemeClr val="tx1"/>
              </a:solidFill>
              <a:latin typeface="微软雅黑" pitchFamily="34" charset="-122"/>
              <a:ea typeface="微软雅黑" pitchFamily="34" charset="-122"/>
              <a:cs typeface="+mn-cs"/>
            </a:rPr>
            <a:t>包含学科、完成率、人员等多维度的详尽数据统计与展示</a:t>
          </a:r>
          <a:endParaRPr lang="zh-CN" altLang="en-US" sz="1400" kern="1200" dirty="0">
            <a:solidFill>
              <a:schemeClr val="tx1"/>
            </a:solidFill>
            <a:latin typeface="微软雅黑" pitchFamily="34" charset="-122"/>
            <a:ea typeface="微软雅黑" pitchFamily="34" charset="-122"/>
            <a:cs typeface="+mn-cs"/>
          </a:endParaRPr>
        </a:p>
      </dsp:txBody>
      <dsp:txXfrm>
        <a:off x="440826" y="1174700"/>
        <a:ext cx="5618207" cy="639310"/>
      </dsp:txXfrm>
    </dsp:sp>
    <dsp:sp modelId="{AD20C8A4-8245-4C4B-A3FF-CCCE5A25243F}">
      <dsp:nvSpPr>
        <dsp:cNvPr id="0" name=""/>
        <dsp:cNvSpPr/>
      </dsp:nvSpPr>
      <dsp:spPr>
        <a:xfrm>
          <a:off x="0" y="2582995"/>
          <a:ext cx="8124825" cy="604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54FCD0-D3B6-4E42-9D62-6CD70C2E7727}">
      <dsp:nvSpPr>
        <dsp:cNvPr id="0" name=""/>
        <dsp:cNvSpPr/>
      </dsp:nvSpPr>
      <dsp:spPr>
        <a:xfrm>
          <a:off x="406241" y="2228755"/>
          <a:ext cx="5687377" cy="7084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969" tIns="0" rIns="214969" bIns="0" numCol="1" spcCol="1270" anchor="ctr" anchorCtr="0">
          <a:noAutofit/>
        </a:bodyPr>
        <a:lstStyle/>
        <a:p>
          <a:pPr lvl="0" algn="l" defTabSz="622300">
            <a:lnSpc>
              <a:spcPct val="90000"/>
            </a:lnSpc>
            <a:spcBef>
              <a:spcPct val="0"/>
            </a:spcBef>
            <a:spcAft>
              <a:spcPct val="35000"/>
            </a:spcAft>
          </a:pPr>
          <a:r>
            <a:rPr lang="zh-CN" altLang="en-US" sz="1400" kern="1200" dirty="0" smtClean="0">
              <a:solidFill>
                <a:schemeClr val="tx1"/>
              </a:solidFill>
              <a:latin typeface="微软雅黑" pitchFamily="34" charset="-122"/>
              <a:ea typeface="微软雅黑" pitchFamily="34" charset="-122"/>
              <a:cs typeface="+mn-cs"/>
            </a:rPr>
            <a:t>资源统计的维度包括视频、</a:t>
          </a:r>
          <a:r>
            <a:rPr lang="en-US" altLang="zh-CN" sz="1400" kern="1200" dirty="0" smtClean="0">
              <a:solidFill>
                <a:schemeClr val="tx1"/>
              </a:solidFill>
              <a:latin typeface="微软雅黑" pitchFamily="34" charset="-122"/>
              <a:ea typeface="微软雅黑" pitchFamily="34" charset="-122"/>
              <a:cs typeface="+mn-cs"/>
            </a:rPr>
            <a:t>PPT</a:t>
          </a:r>
          <a:r>
            <a:rPr lang="zh-CN" altLang="en-US" sz="1400" kern="1200" dirty="0" smtClean="0">
              <a:solidFill>
                <a:schemeClr val="tx1"/>
              </a:solidFill>
              <a:latin typeface="微软雅黑" pitchFamily="34" charset="-122"/>
              <a:ea typeface="微软雅黑" pitchFamily="34" charset="-122"/>
              <a:cs typeface="+mn-cs"/>
            </a:rPr>
            <a:t>、教案、阅读资料等</a:t>
          </a:r>
          <a:r>
            <a:rPr lang="en-US" altLang="zh-CN" sz="1400" kern="1200" dirty="0" smtClean="0">
              <a:solidFill>
                <a:schemeClr val="tx1"/>
              </a:solidFill>
              <a:latin typeface="微软雅黑" pitchFamily="34" charset="-122"/>
              <a:ea typeface="微软雅黑" pitchFamily="34" charset="-122"/>
              <a:cs typeface="+mn-cs"/>
            </a:rPr>
            <a:t>9</a:t>
          </a:r>
          <a:r>
            <a:rPr lang="zh-CN" altLang="en-US" sz="1400" kern="1200" dirty="0" smtClean="0">
              <a:solidFill>
                <a:schemeClr val="tx1"/>
              </a:solidFill>
              <a:latin typeface="微软雅黑" pitchFamily="34" charset="-122"/>
              <a:ea typeface="微软雅黑" pitchFamily="34" charset="-122"/>
              <a:cs typeface="+mn-cs"/>
            </a:rPr>
            <a:t>个维度</a:t>
          </a:r>
          <a:endParaRPr lang="zh-CN" altLang="en-US" sz="1400" kern="1200" dirty="0">
            <a:solidFill>
              <a:schemeClr val="tx1"/>
            </a:solidFill>
            <a:latin typeface="微软雅黑" pitchFamily="34" charset="-122"/>
            <a:ea typeface="微软雅黑" pitchFamily="34" charset="-122"/>
            <a:cs typeface="+mn-cs"/>
          </a:endParaRPr>
        </a:p>
      </dsp:txBody>
      <dsp:txXfrm>
        <a:off x="440826" y="2263340"/>
        <a:ext cx="5618207" cy="639310"/>
      </dsp:txXfrm>
    </dsp:sp>
    <dsp:sp modelId="{010C756F-4F01-4B5D-9FAD-8334B3FE36E6}">
      <dsp:nvSpPr>
        <dsp:cNvPr id="0" name=""/>
        <dsp:cNvSpPr/>
      </dsp:nvSpPr>
      <dsp:spPr>
        <a:xfrm>
          <a:off x="0" y="3671634"/>
          <a:ext cx="8124825" cy="604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2FDA80-E5E2-4912-8368-EC5FDE69233E}">
      <dsp:nvSpPr>
        <dsp:cNvPr id="0" name=""/>
        <dsp:cNvSpPr/>
      </dsp:nvSpPr>
      <dsp:spPr>
        <a:xfrm>
          <a:off x="406241" y="3317395"/>
          <a:ext cx="5687377" cy="7084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969" tIns="0" rIns="214969" bIns="0" numCol="1" spcCol="1270" anchor="ctr" anchorCtr="0">
          <a:noAutofit/>
        </a:bodyPr>
        <a:lstStyle/>
        <a:p>
          <a:pPr lvl="0" algn="l" defTabSz="622300">
            <a:lnSpc>
              <a:spcPct val="90000"/>
            </a:lnSpc>
            <a:spcBef>
              <a:spcPct val="0"/>
            </a:spcBef>
            <a:spcAft>
              <a:spcPct val="35000"/>
            </a:spcAft>
          </a:pPr>
          <a:r>
            <a:rPr lang="zh-CN" altLang="en-US" sz="1400" kern="1200" dirty="0" smtClean="0">
              <a:solidFill>
                <a:schemeClr val="tx1"/>
              </a:solidFill>
              <a:latin typeface="微软雅黑" pitchFamily="34" charset="-122"/>
              <a:ea typeface="微软雅黑" pitchFamily="34" charset="-122"/>
              <a:cs typeface="+mn-cs"/>
            </a:rPr>
            <a:t>详尽的各个学科的资源访问量数据实时统计与反馈</a:t>
          </a:r>
          <a:endParaRPr lang="zh-CN" altLang="en-US" sz="1400" kern="1200" dirty="0">
            <a:solidFill>
              <a:schemeClr val="tx1"/>
            </a:solidFill>
            <a:latin typeface="微软雅黑" pitchFamily="34" charset="-122"/>
            <a:ea typeface="微软雅黑" pitchFamily="34" charset="-122"/>
            <a:cs typeface="+mn-cs"/>
          </a:endParaRPr>
        </a:p>
      </dsp:txBody>
      <dsp:txXfrm>
        <a:off x="440826" y="3351980"/>
        <a:ext cx="5618207" cy="639310"/>
      </dsp:txXfrm>
    </dsp:sp>
    <dsp:sp modelId="{C261D00A-0F3C-452E-AC7D-881AA39C7181}">
      <dsp:nvSpPr>
        <dsp:cNvPr id="0" name=""/>
        <dsp:cNvSpPr/>
      </dsp:nvSpPr>
      <dsp:spPr>
        <a:xfrm>
          <a:off x="0" y="4760274"/>
          <a:ext cx="8124825" cy="6048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4B43BA-B262-4960-A737-CCC061E7E6E2}">
      <dsp:nvSpPr>
        <dsp:cNvPr id="0" name=""/>
        <dsp:cNvSpPr/>
      </dsp:nvSpPr>
      <dsp:spPr>
        <a:xfrm>
          <a:off x="406241" y="4406034"/>
          <a:ext cx="5687377" cy="70848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969" tIns="0" rIns="214969" bIns="0" numCol="1" spcCol="1270" anchor="ctr" anchorCtr="0">
          <a:noAutofit/>
        </a:bodyPr>
        <a:lstStyle/>
        <a:p>
          <a:pPr lvl="0" algn="l" defTabSz="622300">
            <a:lnSpc>
              <a:spcPct val="90000"/>
            </a:lnSpc>
            <a:spcBef>
              <a:spcPct val="0"/>
            </a:spcBef>
            <a:spcAft>
              <a:spcPct val="35000"/>
            </a:spcAft>
          </a:pPr>
          <a:r>
            <a:rPr lang="zh-CN" altLang="en-US" sz="1400" kern="1200" dirty="0" smtClean="0">
              <a:solidFill>
                <a:schemeClr val="tx1"/>
              </a:solidFill>
              <a:latin typeface="微软雅黑" pitchFamily="34" charset="-122"/>
              <a:ea typeface="微软雅黑" pitchFamily="34" charset="-122"/>
              <a:cs typeface="+mn-cs"/>
            </a:rPr>
            <a:t>首页展示个人</a:t>
          </a:r>
          <a:r>
            <a:rPr lang="en-US" altLang="zh-CN" sz="1400" kern="1200" dirty="0" smtClean="0">
              <a:solidFill>
                <a:schemeClr val="tx1"/>
              </a:solidFill>
              <a:latin typeface="微软雅黑" pitchFamily="34" charset="-122"/>
              <a:ea typeface="微软雅黑" pitchFamily="34" charset="-122"/>
              <a:cs typeface="+mn-cs"/>
            </a:rPr>
            <a:t>+</a:t>
          </a:r>
          <a:r>
            <a:rPr lang="zh-CN" altLang="en-US" sz="1400" kern="1200" dirty="0" smtClean="0">
              <a:solidFill>
                <a:schemeClr val="tx1"/>
              </a:solidFill>
              <a:latin typeface="微软雅黑" pitchFamily="34" charset="-122"/>
              <a:ea typeface="微软雅黑" pitchFamily="34" charset="-122"/>
              <a:cs typeface="+mn-cs"/>
            </a:rPr>
            <a:t>学科数据，直观高效管理学科资源</a:t>
          </a:r>
          <a:endParaRPr lang="zh-CN" altLang="en-US" sz="1400" kern="1200" dirty="0">
            <a:solidFill>
              <a:schemeClr val="tx1"/>
            </a:solidFill>
            <a:latin typeface="微软雅黑" pitchFamily="34" charset="-122"/>
            <a:ea typeface="微软雅黑" pitchFamily="34" charset="-122"/>
            <a:cs typeface="+mn-cs"/>
          </a:endParaRPr>
        </a:p>
      </dsp:txBody>
      <dsp:txXfrm>
        <a:off x="440826" y="4440619"/>
        <a:ext cx="5618207" cy="63931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DE472-6C85-4BAB-9F75-4793107493CB}" type="datetimeFigureOut">
              <a:rPr lang="zh-CN" altLang="en-US" smtClean="0"/>
              <a:pPr/>
              <a:t>2016/7/11</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DC84A9-D62B-4768-BD13-FC6A290B49B3}" type="slidenum">
              <a:rPr lang="zh-CN" altLang="en-US" smtClean="0"/>
              <a:pPr/>
              <a:t>‹#›</a:t>
            </a:fld>
            <a:endParaRPr lang="zh-CN" altLang="en-US"/>
          </a:p>
        </p:txBody>
      </p:sp>
    </p:spTree>
    <p:extLst>
      <p:ext uri="{BB962C8B-B14F-4D97-AF65-F5344CB8AC3E}">
        <p14:creationId xmlns:p14="http://schemas.microsoft.com/office/powerpoint/2010/main" xmlns="" val="2655159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043" y="2130427"/>
            <a:ext cx="10359153"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6633BD4-2AC8-48E4-853A-1FDA0C57337A}" type="datetimeFigureOut">
              <a:rPr lang="zh-CN" altLang="en-US" smtClean="0"/>
              <a:pPr/>
              <a:t>2016/7/11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1BC1D0-4AE0-4CA0-BD1D-5B89170BC9F7}" type="slidenum">
              <a:rPr lang="zh-CN" altLang="en-US" smtClean="0"/>
              <a:pPr/>
              <a:t>‹#›</a:t>
            </a:fld>
            <a:endParaRPr lang="zh-CN" altLang="en-US"/>
          </a:p>
        </p:txBody>
      </p:sp>
    </p:spTree>
    <p:extLst>
      <p:ext uri="{BB962C8B-B14F-4D97-AF65-F5344CB8AC3E}">
        <p14:creationId xmlns:p14="http://schemas.microsoft.com/office/powerpoint/2010/main" xmlns="" val="2984713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6633BD4-2AC8-48E4-853A-1FDA0C57337A}" type="datetimeFigureOut">
              <a:rPr lang="zh-CN" altLang="en-US" smtClean="0"/>
              <a:pPr/>
              <a:t>2016/7/11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1BC1D0-4AE0-4CA0-BD1D-5B89170BC9F7}" type="slidenum">
              <a:rPr lang="zh-CN" altLang="en-US" smtClean="0"/>
              <a:pPr/>
              <a:t>‹#›</a:t>
            </a:fld>
            <a:endParaRPr lang="zh-CN" altLang="en-US"/>
          </a:p>
        </p:txBody>
      </p:sp>
      <p:pic>
        <p:nvPicPr>
          <p:cNvPr id="7" name="Picture 2" descr="http://pic17.nipic.com/20110914/7807978_105643065000_2.jpg"/>
          <p:cNvPicPr>
            <a:picLocks noChangeAspect="1" noChangeArrowheads="1"/>
          </p:cNvPicPr>
          <p:nvPr userDrawn="1"/>
        </p:nvPicPr>
        <p:blipFill rotWithShape="1">
          <a:blip r:embed="rId2" cstate="print">
            <a:duotone>
              <a:prstClr val="black"/>
              <a:srgbClr val="D9C3A5">
                <a:tint val="50000"/>
                <a:satMod val="180000"/>
              </a:srgbClr>
            </a:duotone>
            <a:extLst>
              <a:ext uri="{BEBA8EAE-BF5A-486C-A8C5-ECC9F3942E4B}">
                <a14:imgProps xmlns:a14="http://schemas.microsoft.com/office/drawing/2010/main" xmlns="">
                  <a14:imgLayer r:embed="rId3">
                    <a14:imgEffect>
                      <a14:colorTemperature colorTemp="5900"/>
                    </a14:imgEffect>
                  </a14:imgLayer>
                </a14:imgProps>
              </a:ext>
              <a:ext uri="{28A0092B-C50C-407E-A947-70E740481C1C}">
                <a14:useLocalDpi xmlns:a14="http://schemas.microsoft.com/office/drawing/2010/main" xmlns="" val="0"/>
              </a:ext>
            </a:extLst>
          </a:blip>
          <a:srcRect t="47291" b="8126"/>
          <a:stretch/>
        </p:blipFill>
        <p:spPr bwMode="auto">
          <a:xfrm>
            <a:off x="0" y="3267580"/>
            <a:ext cx="12166275" cy="361780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矩形 7"/>
          <p:cNvSpPr/>
          <p:nvPr userDrawn="1"/>
        </p:nvSpPr>
        <p:spPr>
          <a:xfrm>
            <a:off x="1" y="0"/>
            <a:ext cx="12187238" cy="326758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nvGrpSpPr>
        <p:grpSpPr>
          <a:xfrm>
            <a:off x="4869483" y="2046100"/>
            <a:ext cx="2448272" cy="2448272"/>
            <a:chOff x="6897738" y="2060848"/>
            <a:chExt cx="2448272" cy="2448272"/>
          </a:xfrm>
        </p:grpSpPr>
        <p:sp>
          <p:nvSpPr>
            <p:cNvPr id="10" name="空心弧 9"/>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itchFamily="34" charset="-122"/>
                <a:ea typeface="微软雅黑" pitchFamily="34" charset="-122"/>
              </a:endParaRPr>
            </a:p>
          </p:txBody>
        </p:sp>
        <p:sp>
          <p:nvSpPr>
            <p:cNvPr id="11" name="空心弧 10"/>
            <p:cNvSpPr/>
            <p:nvPr/>
          </p:nvSpPr>
          <p:spPr>
            <a:xfrm rot="15949199">
              <a:off x="6897738" y="2060848"/>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itchFamily="34" charset="-122"/>
                <a:ea typeface="微软雅黑" pitchFamily="34" charset="-122"/>
              </a:endParaRPr>
            </a:p>
          </p:txBody>
        </p:sp>
      </p:grpSp>
      <p:sp>
        <p:nvSpPr>
          <p:cNvPr id="12" name="TextBox 11"/>
          <p:cNvSpPr txBox="1"/>
          <p:nvPr userDrawn="1"/>
        </p:nvSpPr>
        <p:spPr>
          <a:xfrm>
            <a:off x="5394161" y="2628201"/>
            <a:ext cx="1357670" cy="584775"/>
          </a:xfrm>
          <a:prstGeom prst="rect">
            <a:avLst/>
          </a:prstGeom>
          <a:noFill/>
        </p:spPr>
        <p:txBody>
          <a:bodyPr wrap="square" rtlCol="0">
            <a:spAutoFit/>
          </a:bodyPr>
          <a:lstStyle/>
          <a:p>
            <a:pPr algn="ctr"/>
            <a:r>
              <a:rPr lang="en-US" altLang="zh-CN" sz="3200" b="1" dirty="0" smtClean="0">
                <a:solidFill>
                  <a:schemeClr val="bg1"/>
                </a:solidFill>
                <a:latin typeface="微软雅黑" pitchFamily="34" charset="-122"/>
                <a:ea typeface="微软雅黑" pitchFamily="34" charset="-122"/>
              </a:rPr>
              <a:t>Part</a:t>
            </a:r>
            <a:endParaRPr lang="zh-CN" altLang="en-US" sz="3200" b="1" dirty="0">
              <a:solidFill>
                <a:schemeClr val="bg1"/>
              </a:solidFill>
              <a:latin typeface="微软雅黑" pitchFamily="34" charset="-122"/>
              <a:ea typeface="微软雅黑" pitchFamily="34" charset="-122"/>
            </a:endParaRPr>
          </a:p>
        </p:txBody>
      </p:sp>
      <p:sp>
        <p:nvSpPr>
          <p:cNvPr id="13" name="TextBox 12"/>
          <p:cNvSpPr txBox="1"/>
          <p:nvPr userDrawn="1"/>
        </p:nvSpPr>
        <p:spPr>
          <a:xfrm>
            <a:off x="5394161" y="3284984"/>
            <a:ext cx="1357670" cy="707886"/>
          </a:xfrm>
          <a:prstGeom prst="rect">
            <a:avLst/>
          </a:prstGeom>
          <a:noFill/>
        </p:spPr>
        <p:txBody>
          <a:bodyPr wrap="square" rtlCol="0">
            <a:spAutoFit/>
          </a:bodyPr>
          <a:lstStyle/>
          <a:p>
            <a:pPr algn="ctr"/>
            <a:r>
              <a:rPr lang="en-US" altLang="zh-CN" sz="4000" b="1" dirty="0" smtClean="0">
                <a:solidFill>
                  <a:schemeClr val="accent5">
                    <a:lumMod val="75000"/>
                  </a:schemeClr>
                </a:solidFill>
                <a:latin typeface="微软雅黑" pitchFamily="34" charset="-122"/>
                <a:ea typeface="微软雅黑" pitchFamily="34" charset="-122"/>
              </a:rPr>
              <a:t>5</a:t>
            </a:r>
            <a:endParaRPr lang="zh-CN" altLang="en-US" sz="4000" b="1" dirty="0">
              <a:solidFill>
                <a:schemeClr val="accent5">
                  <a:lumMod val="7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4156158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437440" y="274640"/>
            <a:ext cx="323935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19385" y="274640"/>
            <a:ext cx="9514933"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6633BD4-2AC8-48E4-853A-1FDA0C57337A}" type="datetimeFigureOut">
              <a:rPr lang="zh-CN" altLang="en-US" smtClean="0"/>
              <a:pPr/>
              <a:t>2016/7/11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1BC1D0-4AE0-4CA0-BD1D-5B89170BC9F7}" type="slidenum">
              <a:rPr lang="zh-CN" altLang="en-US" smtClean="0"/>
              <a:pPr/>
              <a:t>‹#›</a:t>
            </a:fld>
            <a:endParaRPr lang="zh-CN" altLang="en-US"/>
          </a:p>
        </p:txBody>
      </p:sp>
    </p:spTree>
    <p:extLst>
      <p:ext uri="{BB962C8B-B14F-4D97-AF65-F5344CB8AC3E}">
        <p14:creationId xmlns:p14="http://schemas.microsoft.com/office/powerpoint/2010/main" xmlns="" val="63155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519046" y="495301"/>
            <a:ext cx="11147560" cy="747713"/>
          </a:xfr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xmlns="" val="29189247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6633BD4-2AC8-48E4-853A-1FDA0C57337A}" type="datetimeFigureOut">
              <a:rPr lang="zh-CN" altLang="en-US" smtClean="0"/>
              <a:pPr/>
              <a:t>2016/7/11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1BC1D0-4AE0-4CA0-BD1D-5B89170BC9F7}" type="slidenum">
              <a:rPr lang="zh-CN" altLang="en-US" smtClean="0"/>
              <a:pPr/>
              <a:t>‹#›</a:t>
            </a:fld>
            <a:endParaRPr lang="zh-CN" altLang="en-US"/>
          </a:p>
        </p:txBody>
      </p:sp>
      <p:pic>
        <p:nvPicPr>
          <p:cNvPr id="7" name="Picture 2" descr="http://pic17.nipic.com/20110914/7807978_105643065000_2.jpg"/>
          <p:cNvPicPr>
            <a:picLocks noChangeAspect="1" noChangeArrowheads="1"/>
          </p:cNvPicPr>
          <p:nvPr userDrawn="1"/>
        </p:nvPicPr>
        <p:blipFill rotWithShape="1">
          <a:blip r:embed="rId2" cstate="print">
            <a:duotone>
              <a:prstClr val="black"/>
              <a:srgbClr val="D9C3A5">
                <a:tint val="50000"/>
                <a:satMod val="180000"/>
              </a:srgbClr>
            </a:duotone>
            <a:extLst>
              <a:ext uri="{BEBA8EAE-BF5A-486C-A8C5-ECC9F3942E4B}">
                <a14:imgProps xmlns:a14="http://schemas.microsoft.com/office/drawing/2010/main" xmlns="">
                  <a14:imgLayer r:embed="rId3">
                    <a14:imgEffect>
                      <a14:colorTemperature colorTemp="5900"/>
                    </a14:imgEffect>
                  </a14:imgLayer>
                </a14:imgProps>
              </a:ext>
              <a:ext uri="{28A0092B-C50C-407E-A947-70E740481C1C}">
                <a14:useLocalDpi xmlns:a14="http://schemas.microsoft.com/office/drawing/2010/main" xmlns="" val="0"/>
              </a:ext>
            </a:extLst>
          </a:blip>
          <a:srcRect t="47291" b="8126"/>
          <a:stretch/>
        </p:blipFill>
        <p:spPr bwMode="auto">
          <a:xfrm>
            <a:off x="0" y="3267580"/>
            <a:ext cx="12166275" cy="361780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矩形 7"/>
          <p:cNvSpPr/>
          <p:nvPr userDrawn="1"/>
        </p:nvSpPr>
        <p:spPr>
          <a:xfrm>
            <a:off x="1" y="0"/>
            <a:ext cx="12187238" cy="326758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nvGrpSpPr>
        <p:grpSpPr>
          <a:xfrm>
            <a:off x="4869483" y="2046100"/>
            <a:ext cx="2448272" cy="2448272"/>
            <a:chOff x="6897738" y="2060848"/>
            <a:chExt cx="2448272" cy="2448272"/>
          </a:xfrm>
        </p:grpSpPr>
        <p:sp>
          <p:nvSpPr>
            <p:cNvPr id="10" name="空心弧 9"/>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itchFamily="34" charset="-122"/>
                <a:ea typeface="微软雅黑" pitchFamily="34" charset="-122"/>
              </a:endParaRPr>
            </a:p>
          </p:txBody>
        </p:sp>
        <p:sp>
          <p:nvSpPr>
            <p:cNvPr id="11" name="空心弧 10"/>
            <p:cNvSpPr/>
            <p:nvPr/>
          </p:nvSpPr>
          <p:spPr>
            <a:xfrm rot="15949199">
              <a:off x="6897738" y="2060848"/>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itchFamily="34" charset="-122"/>
                <a:ea typeface="微软雅黑" pitchFamily="34" charset="-122"/>
              </a:endParaRPr>
            </a:p>
          </p:txBody>
        </p:sp>
      </p:grpSp>
      <p:sp>
        <p:nvSpPr>
          <p:cNvPr id="12" name="TextBox 11"/>
          <p:cNvSpPr txBox="1"/>
          <p:nvPr userDrawn="1"/>
        </p:nvSpPr>
        <p:spPr>
          <a:xfrm>
            <a:off x="5394161" y="2628201"/>
            <a:ext cx="1357670" cy="584775"/>
          </a:xfrm>
          <a:prstGeom prst="rect">
            <a:avLst/>
          </a:prstGeom>
          <a:noFill/>
        </p:spPr>
        <p:txBody>
          <a:bodyPr wrap="square" rtlCol="0">
            <a:spAutoFit/>
          </a:bodyPr>
          <a:lstStyle/>
          <a:p>
            <a:pPr algn="ctr"/>
            <a:r>
              <a:rPr lang="en-US" altLang="zh-CN" sz="3200" b="1" dirty="0" smtClean="0">
                <a:solidFill>
                  <a:schemeClr val="bg1"/>
                </a:solidFill>
                <a:latin typeface="微软雅黑" pitchFamily="34" charset="-122"/>
                <a:ea typeface="微软雅黑" pitchFamily="34" charset="-122"/>
              </a:rPr>
              <a:t>Part</a:t>
            </a:r>
            <a:endParaRPr lang="zh-CN" altLang="en-US" sz="3200" b="1" dirty="0">
              <a:solidFill>
                <a:schemeClr val="bg1"/>
              </a:solidFill>
              <a:latin typeface="微软雅黑" pitchFamily="34" charset="-122"/>
              <a:ea typeface="微软雅黑" pitchFamily="34" charset="-122"/>
            </a:endParaRPr>
          </a:p>
        </p:txBody>
      </p:sp>
      <p:sp>
        <p:nvSpPr>
          <p:cNvPr id="13" name="TextBox 12"/>
          <p:cNvSpPr txBox="1"/>
          <p:nvPr userDrawn="1"/>
        </p:nvSpPr>
        <p:spPr>
          <a:xfrm>
            <a:off x="5394161" y="3284984"/>
            <a:ext cx="1357670" cy="707886"/>
          </a:xfrm>
          <a:prstGeom prst="rect">
            <a:avLst/>
          </a:prstGeom>
          <a:noFill/>
        </p:spPr>
        <p:txBody>
          <a:bodyPr wrap="square" rtlCol="0">
            <a:spAutoFit/>
          </a:bodyPr>
          <a:lstStyle/>
          <a:p>
            <a:pPr algn="ctr"/>
            <a:r>
              <a:rPr lang="en-US" altLang="zh-CN" sz="4000" b="1" dirty="0" smtClean="0">
                <a:solidFill>
                  <a:schemeClr val="accent5">
                    <a:lumMod val="75000"/>
                  </a:schemeClr>
                </a:solidFill>
                <a:latin typeface="微软雅黑" pitchFamily="34" charset="-122"/>
                <a:ea typeface="微软雅黑" pitchFamily="34" charset="-122"/>
              </a:rPr>
              <a:t>1</a:t>
            </a:r>
            <a:endParaRPr lang="zh-CN" altLang="en-US" sz="4000" b="1" dirty="0">
              <a:solidFill>
                <a:schemeClr val="accent5">
                  <a:lumMod val="7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1687247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6633BD4-2AC8-48E4-853A-1FDA0C57337A}" type="datetimeFigureOut">
              <a:rPr lang="zh-CN" altLang="en-US" smtClean="0"/>
              <a:pPr/>
              <a:t>2016/7/11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1BC1D0-4AE0-4CA0-BD1D-5B89170BC9F7}" type="slidenum">
              <a:rPr lang="zh-CN" altLang="en-US" smtClean="0"/>
              <a:pPr/>
              <a:t>‹#›</a:t>
            </a:fld>
            <a:endParaRPr lang="zh-CN" altLang="en-US" dirty="0"/>
          </a:p>
        </p:txBody>
      </p:sp>
      <p:sp>
        <p:nvSpPr>
          <p:cNvPr id="7" name="矩形 6"/>
          <p:cNvSpPr/>
          <p:nvPr userDrawn="1"/>
        </p:nvSpPr>
        <p:spPr>
          <a:xfrm>
            <a:off x="0" y="0"/>
            <a:ext cx="1701131" cy="83671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latin typeface="微软雅黑" pitchFamily="34" charset="-122"/>
                <a:ea typeface="微软雅黑" pitchFamily="34" charset="-122"/>
              </a:rPr>
              <a:t>Part 1</a:t>
            </a:r>
            <a:endParaRPr lang="zh-CN" altLang="en-US" sz="2800" b="1" dirty="0">
              <a:latin typeface="微软雅黑" pitchFamily="34" charset="-122"/>
              <a:ea typeface="微软雅黑" pitchFamily="34" charset="-122"/>
            </a:endParaRPr>
          </a:p>
        </p:txBody>
      </p:sp>
      <p:sp>
        <p:nvSpPr>
          <p:cNvPr id="8" name="矩形 7"/>
          <p:cNvSpPr/>
          <p:nvPr userDrawn="1"/>
        </p:nvSpPr>
        <p:spPr>
          <a:xfrm>
            <a:off x="1720927" y="0"/>
            <a:ext cx="1701131" cy="5486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0" dirty="0" smtClean="0">
                <a:latin typeface="微软雅黑" pitchFamily="34" charset="-122"/>
                <a:ea typeface="微软雅黑" pitchFamily="34" charset="-122"/>
              </a:rPr>
              <a:t>Part 2</a:t>
            </a:r>
            <a:endParaRPr lang="zh-CN" altLang="en-US" sz="2000" b="0" dirty="0">
              <a:latin typeface="微软雅黑" pitchFamily="34" charset="-122"/>
              <a:ea typeface="微软雅黑" pitchFamily="34" charset="-122"/>
            </a:endParaRPr>
          </a:p>
        </p:txBody>
      </p:sp>
      <p:sp>
        <p:nvSpPr>
          <p:cNvPr id="9" name="矩形 8"/>
          <p:cNvSpPr/>
          <p:nvPr userDrawn="1"/>
        </p:nvSpPr>
        <p:spPr>
          <a:xfrm>
            <a:off x="3441854" y="0"/>
            <a:ext cx="1701131" cy="5486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0" dirty="0" smtClean="0">
                <a:latin typeface="微软雅黑" pitchFamily="34" charset="-122"/>
                <a:ea typeface="微软雅黑" pitchFamily="34" charset="-122"/>
              </a:rPr>
              <a:t>Part 3</a:t>
            </a:r>
            <a:endParaRPr lang="zh-CN" altLang="en-US" sz="2000" b="0" dirty="0">
              <a:latin typeface="微软雅黑" pitchFamily="34" charset="-122"/>
              <a:ea typeface="微软雅黑" pitchFamily="34" charset="-122"/>
            </a:endParaRPr>
          </a:p>
        </p:txBody>
      </p:sp>
      <p:sp>
        <p:nvSpPr>
          <p:cNvPr id="10" name="矩形 9"/>
          <p:cNvSpPr/>
          <p:nvPr userDrawn="1"/>
        </p:nvSpPr>
        <p:spPr>
          <a:xfrm>
            <a:off x="5162781" y="0"/>
            <a:ext cx="1701131" cy="5486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0" dirty="0" smtClean="0">
                <a:latin typeface="微软雅黑" pitchFamily="34" charset="-122"/>
                <a:ea typeface="微软雅黑" pitchFamily="34" charset="-122"/>
              </a:rPr>
              <a:t>Part 4</a:t>
            </a:r>
            <a:endParaRPr lang="zh-CN" altLang="en-US" sz="2000" b="0" dirty="0">
              <a:latin typeface="微软雅黑" pitchFamily="34" charset="-122"/>
              <a:ea typeface="微软雅黑" pitchFamily="34" charset="-122"/>
            </a:endParaRPr>
          </a:p>
        </p:txBody>
      </p:sp>
      <p:sp>
        <p:nvSpPr>
          <p:cNvPr id="11" name="矩形 10"/>
          <p:cNvSpPr/>
          <p:nvPr userDrawn="1"/>
        </p:nvSpPr>
        <p:spPr>
          <a:xfrm>
            <a:off x="12011154" y="0"/>
            <a:ext cx="182124" cy="54868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p:cNvSpPr/>
          <p:nvPr userDrawn="1"/>
        </p:nvSpPr>
        <p:spPr>
          <a:xfrm>
            <a:off x="0" y="6597352"/>
            <a:ext cx="12180399" cy="26064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nvSpPr>
        <p:spPr>
          <a:xfrm>
            <a:off x="5841591" y="6470436"/>
            <a:ext cx="504056" cy="504056"/>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D61BC1D0-4AE0-4CA0-BD1D-5B89170BC9F7}" type="slidenum">
              <a:rPr lang="zh-CN" altLang="en-US" sz="1100" smtClean="0">
                <a:solidFill>
                  <a:schemeClr val="accent5">
                    <a:lumMod val="75000"/>
                  </a:schemeClr>
                </a:solidFill>
              </a:rPr>
              <a:pPr algn="ctr"/>
              <a:t>‹#›</a:t>
            </a:fld>
            <a:endParaRPr lang="zh-CN" altLang="en-US" dirty="0">
              <a:solidFill>
                <a:schemeClr val="accent5">
                  <a:lumMod val="75000"/>
                </a:schemeClr>
              </a:solidFill>
            </a:endParaRPr>
          </a:p>
        </p:txBody>
      </p:sp>
      <p:cxnSp>
        <p:nvCxnSpPr>
          <p:cNvPr id="15" name="直接连接符 14"/>
          <p:cNvCxnSpPr/>
          <p:nvPr userDrawn="1"/>
        </p:nvCxnSpPr>
        <p:spPr>
          <a:xfrm flipH="1">
            <a:off x="7101731" y="534166"/>
            <a:ext cx="5000485"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73575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6633BD4-2AC8-48E4-853A-1FDA0C57337A}" type="datetimeFigureOut">
              <a:rPr lang="zh-CN" altLang="en-US" smtClean="0"/>
              <a:pPr/>
              <a:t>2016/7/11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61BC1D0-4AE0-4CA0-BD1D-5B89170BC9F7}" type="slidenum">
              <a:rPr lang="zh-CN" altLang="en-US" smtClean="0"/>
              <a:pPr/>
              <a:t>‹#›</a:t>
            </a:fld>
            <a:endParaRPr lang="zh-CN" altLang="en-US"/>
          </a:p>
        </p:txBody>
      </p:sp>
      <p:pic>
        <p:nvPicPr>
          <p:cNvPr id="8" name="Picture 2" descr="http://pic17.nipic.com/20110914/7807978_105643065000_2.jpg"/>
          <p:cNvPicPr>
            <a:picLocks noChangeAspect="1" noChangeArrowheads="1"/>
          </p:cNvPicPr>
          <p:nvPr userDrawn="1"/>
        </p:nvPicPr>
        <p:blipFill rotWithShape="1">
          <a:blip r:embed="rId2" cstate="print">
            <a:duotone>
              <a:prstClr val="black"/>
              <a:srgbClr val="D9C3A5">
                <a:tint val="50000"/>
                <a:satMod val="180000"/>
              </a:srgbClr>
            </a:duotone>
            <a:extLst>
              <a:ext uri="{BEBA8EAE-BF5A-486C-A8C5-ECC9F3942E4B}">
                <a14:imgProps xmlns:a14="http://schemas.microsoft.com/office/drawing/2010/main" xmlns="">
                  <a14:imgLayer r:embed="rId3">
                    <a14:imgEffect>
                      <a14:colorTemperature colorTemp="5900"/>
                    </a14:imgEffect>
                  </a14:imgLayer>
                </a14:imgProps>
              </a:ext>
              <a:ext uri="{28A0092B-C50C-407E-A947-70E740481C1C}">
                <a14:useLocalDpi xmlns:a14="http://schemas.microsoft.com/office/drawing/2010/main" xmlns="" val="0"/>
              </a:ext>
            </a:extLst>
          </a:blip>
          <a:srcRect t="47291" b="8126"/>
          <a:stretch/>
        </p:blipFill>
        <p:spPr bwMode="auto">
          <a:xfrm>
            <a:off x="0" y="3267580"/>
            <a:ext cx="12166275" cy="3617804"/>
          </a:xfrm>
          <a:prstGeom prst="rect">
            <a:avLst/>
          </a:prstGeom>
          <a:noFill/>
          <a:extLst>
            <a:ext uri="{909E8E84-426E-40DD-AFC4-6F175D3DCCD1}">
              <a14:hiddenFill xmlns:a14="http://schemas.microsoft.com/office/drawing/2010/main" xmlns="">
                <a:solidFill>
                  <a:srgbClr val="FFFFFF"/>
                </a:solidFill>
              </a14:hiddenFill>
            </a:ext>
          </a:extLst>
        </p:spPr>
      </p:pic>
      <p:sp>
        <p:nvSpPr>
          <p:cNvPr id="9" name="矩形 8"/>
          <p:cNvSpPr/>
          <p:nvPr userDrawn="1"/>
        </p:nvSpPr>
        <p:spPr>
          <a:xfrm>
            <a:off x="1" y="0"/>
            <a:ext cx="12187238" cy="326758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userDrawn="1"/>
        </p:nvGrpSpPr>
        <p:grpSpPr>
          <a:xfrm>
            <a:off x="4869483" y="2046100"/>
            <a:ext cx="2448272" cy="2448272"/>
            <a:chOff x="6897738" y="2060848"/>
            <a:chExt cx="2448272" cy="2448272"/>
          </a:xfrm>
        </p:grpSpPr>
        <p:sp>
          <p:nvSpPr>
            <p:cNvPr id="11" name="空心弧 10"/>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itchFamily="34" charset="-122"/>
                <a:ea typeface="微软雅黑" pitchFamily="34" charset="-122"/>
              </a:endParaRPr>
            </a:p>
          </p:txBody>
        </p:sp>
        <p:sp>
          <p:nvSpPr>
            <p:cNvPr id="12" name="空心弧 11"/>
            <p:cNvSpPr/>
            <p:nvPr/>
          </p:nvSpPr>
          <p:spPr>
            <a:xfrm rot="15949199">
              <a:off x="6897738" y="2060848"/>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itchFamily="34" charset="-122"/>
                <a:ea typeface="微软雅黑" pitchFamily="34" charset="-122"/>
              </a:endParaRPr>
            </a:p>
          </p:txBody>
        </p:sp>
      </p:grpSp>
      <p:sp>
        <p:nvSpPr>
          <p:cNvPr id="13" name="TextBox 12"/>
          <p:cNvSpPr txBox="1"/>
          <p:nvPr userDrawn="1"/>
        </p:nvSpPr>
        <p:spPr>
          <a:xfrm>
            <a:off x="5394161" y="2628201"/>
            <a:ext cx="1357670" cy="584775"/>
          </a:xfrm>
          <a:prstGeom prst="rect">
            <a:avLst/>
          </a:prstGeom>
          <a:noFill/>
        </p:spPr>
        <p:txBody>
          <a:bodyPr wrap="square" rtlCol="0">
            <a:spAutoFit/>
          </a:bodyPr>
          <a:lstStyle/>
          <a:p>
            <a:pPr algn="ctr"/>
            <a:r>
              <a:rPr lang="en-US" altLang="zh-CN" sz="3200" b="1" dirty="0" smtClean="0">
                <a:solidFill>
                  <a:schemeClr val="bg1"/>
                </a:solidFill>
                <a:latin typeface="微软雅黑" pitchFamily="34" charset="-122"/>
                <a:ea typeface="微软雅黑" pitchFamily="34" charset="-122"/>
              </a:rPr>
              <a:t>Part</a:t>
            </a:r>
            <a:endParaRPr lang="zh-CN" altLang="en-US" sz="3200" b="1" dirty="0">
              <a:solidFill>
                <a:schemeClr val="bg1"/>
              </a:solidFill>
              <a:latin typeface="微软雅黑" pitchFamily="34" charset="-122"/>
              <a:ea typeface="微软雅黑" pitchFamily="34" charset="-122"/>
            </a:endParaRPr>
          </a:p>
        </p:txBody>
      </p:sp>
      <p:sp>
        <p:nvSpPr>
          <p:cNvPr id="14" name="TextBox 13"/>
          <p:cNvSpPr txBox="1"/>
          <p:nvPr userDrawn="1"/>
        </p:nvSpPr>
        <p:spPr>
          <a:xfrm>
            <a:off x="5394161" y="3284984"/>
            <a:ext cx="1357670" cy="707886"/>
          </a:xfrm>
          <a:prstGeom prst="rect">
            <a:avLst/>
          </a:prstGeom>
          <a:noFill/>
        </p:spPr>
        <p:txBody>
          <a:bodyPr wrap="square" rtlCol="0">
            <a:spAutoFit/>
          </a:bodyPr>
          <a:lstStyle/>
          <a:p>
            <a:pPr algn="ctr"/>
            <a:r>
              <a:rPr lang="en-US" altLang="zh-CN" sz="4000" b="1" dirty="0" smtClean="0">
                <a:solidFill>
                  <a:schemeClr val="accent5">
                    <a:lumMod val="75000"/>
                  </a:schemeClr>
                </a:solidFill>
                <a:latin typeface="微软雅黑" pitchFamily="34" charset="-122"/>
                <a:ea typeface="微软雅黑" pitchFamily="34" charset="-122"/>
              </a:rPr>
              <a:t>2</a:t>
            </a:r>
            <a:endParaRPr lang="zh-CN" altLang="en-US" sz="4000" b="1" dirty="0">
              <a:solidFill>
                <a:schemeClr val="accent5">
                  <a:lumMod val="7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1033767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363" y="274638"/>
            <a:ext cx="10968514"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6633BD4-2AC8-48E4-853A-1FDA0C57337A}" type="datetimeFigureOut">
              <a:rPr lang="zh-CN" altLang="en-US" smtClean="0"/>
              <a:pPr/>
              <a:t>2016/7/11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61BC1D0-4AE0-4CA0-BD1D-5B89170BC9F7}" type="slidenum">
              <a:rPr lang="zh-CN" altLang="en-US" smtClean="0"/>
              <a:pPr/>
              <a:t>‹#›</a:t>
            </a:fld>
            <a:endParaRPr lang="zh-CN" altLang="en-US"/>
          </a:p>
        </p:txBody>
      </p:sp>
      <p:sp>
        <p:nvSpPr>
          <p:cNvPr id="10" name="矩形 9"/>
          <p:cNvSpPr/>
          <p:nvPr userDrawn="1"/>
        </p:nvSpPr>
        <p:spPr>
          <a:xfrm>
            <a:off x="0" y="0"/>
            <a:ext cx="1701131" cy="5486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0" dirty="0" smtClean="0">
                <a:latin typeface="微软雅黑" pitchFamily="34" charset="-122"/>
                <a:ea typeface="微软雅黑" pitchFamily="34" charset="-122"/>
              </a:rPr>
              <a:t>Part 1</a:t>
            </a:r>
            <a:endParaRPr lang="zh-CN" altLang="en-US" sz="2000" b="0" dirty="0">
              <a:latin typeface="微软雅黑" pitchFamily="34" charset="-122"/>
              <a:ea typeface="微软雅黑" pitchFamily="34" charset="-122"/>
            </a:endParaRPr>
          </a:p>
        </p:txBody>
      </p:sp>
      <p:sp>
        <p:nvSpPr>
          <p:cNvPr id="11" name="矩形 10"/>
          <p:cNvSpPr/>
          <p:nvPr userDrawn="1"/>
        </p:nvSpPr>
        <p:spPr>
          <a:xfrm>
            <a:off x="1720927" y="0"/>
            <a:ext cx="1701131" cy="83671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altLang="zh-CN" sz="2800" b="1" kern="1200" dirty="0" smtClean="0">
                <a:solidFill>
                  <a:schemeClr val="lt1"/>
                </a:solidFill>
                <a:latin typeface="微软雅黑" pitchFamily="34" charset="-122"/>
                <a:ea typeface="微软雅黑" pitchFamily="34" charset="-122"/>
                <a:cs typeface="+mn-cs"/>
              </a:rPr>
              <a:t>Part 2</a:t>
            </a:r>
            <a:endParaRPr lang="zh-CN" altLang="en-US" sz="2800" b="1" kern="1200" dirty="0">
              <a:solidFill>
                <a:schemeClr val="lt1"/>
              </a:solidFill>
              <a:latin typeface="微软雅黑" pitchFamily="34" charset="-122"/>
              <a:ea typeface="微软雅黑" pitchFamily="34" charset="-122"/>
              <a:cs typeface="+mn-cs"/>
            </a:endParaRPr>
          </a:p>
        </p:txBody>
      </p:sp>
      <p:sp>
        <p:nvSpPr>
          <p:cNvPr id="12" name="矩形 11"/>
          <p:cNvSpPr/>
          <p:nvPr userDrawn="1"/>
        </p:nvSpPr>
        <p:spPr>
          <a:xfrm>
            <a:off x="3441854" y="0"/>
            <a:ext cx="1701131" cy="5486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0" dirty="0" smtClean="0">
                <a:latin typeface="微软雅黑" pitchFamily="34" charset="-122"/>
                <a:ea typeface="微软雅黑" pitchFamily="34" charset="-122"/>
              </a:rPr>
              <a:t>Part 3</a:t>
            </a:r>
            <a:endParaRPr lang="zh-CN" altLang="en-US" sz="2000" b="0" dirty="0">
              <a:latin typeface="微软雅黑" pitchFamily="34" charset="-122"/>
              <a:ea typeface="微软雅黑" pitchFamily="34" charset="-122"/>
            </a:endParaRPr>
          </a:p>
        </p:txBody>
      </p:sp>
      <p:sp>
        <p:nvSpPr>
          <p:cNvPr id="13" name="矩形 12"/>
          <p:cNvSpPr/>
          <p:nvPr userDrawn="1"/>
        </p:nvSpPr>
        <p:spPr>
          <a:xfrm>
            <a:off x="5162781" y="0"/>
            <a:ext cx="1701131" cy="5486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0" dirty="0" smtClean="0">
                <a:latin typeface="微软雅黑" pitchFamily="34" charset="-122"/>
                <a:ea typeface="微软雅黑" pitchFamily="34" charset="-122"/>
              </a:rPr>
              <a:t>Part 4</a:t>
            </a:r>
            <a:endParaRPr lang="zh-CN" altLang="en-US" sz="2000" b="0" dirty="0">
              <a:latin typeface="微软雅黑" pitchFamily="34" charset="-122"/>
              <a:ea typeface="微软雅黑" pitchFamily="34" charset="-122"/>
            </a:endParaRPr>
          </a:p>
        </p:txBody>
      </p:sp>
      <p:sp>
        <p:nvSpPr>
          <p:cNvPr id="14" name="矩形 13"/>
          <p:cNvSpPr/>
          <p:nvPr userDrawn="1"/>
        </p:nvSpPr>
        <p:spPr>
          <a:xfrm>
            <a:off x="12011154" y="0"/>
            <a:ext cx="182124" cy="54868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矩形 15"/>
          <p:cNvSpPr/>
          <p:nvPr userDrawn="1"/>
        </p:nvSpPr>
        <p:spPr>
          <a:xfrm>
            <a:off x="0" y="6597352"/>
            <a:ext cx="12180399" cy="26064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nvSpPr>
        <p:spPr>
          <a:xfrm>
            <a:off x="5841591" y="6470436"/>
            <a:ext cx="504056" cy="504056"/>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D61BC1D0-4AE0-4CA0-BD1D-5B89170BC9F7}" type="slidenum">
              <a:rPr lang="zh-CN" altLang="en-US" sz="1100" smtClean="0">
                <a:solidFill>
                  <a:schemeClr val="accent5">
                    <a:lumMod val="75000"/>
                  </a:schemeClr>
                </a:solidFill>
              </a:rPr>
              <a:pPr algn="ctr"/>
              <a:t>‹#›</a:t>
            </a:fld>
            <a:endParaRPr lang="zh-CN" altLang="en-US" dirty="0">
              <a:solidFill>
                <a:schemeClr val="accent5">
                  <a:lumMod val="75000"/>
                </a:schemeClr>
              </a:solidFill>
            </a:endParaRPr>
          </a:p>
        </p:txBody>
      </p:sp>
      <p:cxnSp>
        <p:nvCxnSpPr>
          <p:cNvPr id="18" name="直接连接符 17"/>
          <p:cNvCxnSpPr/>
          <p:nvPr userDrawn="1"/>
        </p:nvCxnSpPr>
        <p:spPr>
          <a:xfrm flipH="1">
            <a:off x="7101731" y="534166"/>
            <a:ext cx="5000485"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19197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6633BD4-2AC8-48E4-853A-1FDA0C57337A}" type="datetimeFigureOut">
              <a:rPr lang="zh-CN" altLang="en-US" smtClean="0"/>
              <a:pPr/>
              <a:t>2016/7/11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61BC1D0-4AE0-4CA0-BD1D-5B89170BC9F7}" type="slidenum">
              <a:rPr lang="zh-CN" altLang="en-US" smtClean="0"/>
              <a:pPr/>
              <a:t>‹#›</a:t>
            </a:fld>
            <a:endParaRPr lang="zh-CN" altLang="en-US"/>
          </a:p>
        </p:txBody>
      </p:sp>
      <p:pic>
        <p:nvPicPr>
          <p:cNvPr id="6" name="Picture 2" descr="http://pic17.nipic.com/20110914/7807978_105643065000_2.jpg"/>
          <p:cNvPicPr>
            <a:picLocks noChangeAspect="1" noChangeArrowheads="1"/>
          </p:cNvPicPr>
          <p:nvPr userDrawn="1"/>
        </p:nvPicPr>
        <p:blipFill rotWithShape="1">
          <a:blip r:embed="rId2" cstate="print">
            <a:duotone>
              <a:prstClr val="black"/>
              <a:srgbClr val="D9C3A5">
                <a:tint val="50000"/>
                <a:satMod val="180000"/>
              </a:srgbClr>
            </a:duotone>
            <a:extLst>
              <a:ext uri="{BEBA8EAE-BF5A-486C-A8C5-ECC9F3942E4B}">
                <a14:imgProps xmlns:a14="http://schemas.microsoft.com/office/drawing/2010/main" xmlns="">
                  <a14:imgLayer r:embed="rId3">
                    <a14:imgEffect>
                      <a14:colorTemperature colorTemp="5900"/>
                    </a14:imgEffect>
                  </a14:imgLayer>
                </a14:imgProps>
              </a:ext>
              <a:ext uri="{28A0092B-C50C-407E-A947-70E740481C1C}">
                <a14:useLocalDpi xmlns:a14="http://schemas.microsoft.com/office/drawing/2010/main" xmlns="" val="0"/>
              </a:ext>
            </a:extLst>
          </a:blip>
          <a:srcRect t="47291" b="8126"/>
          <a:stretch/>
        </p:blipFill>
        <p:spPr bwMode="auto">
          <a:xfrm>
            <a:off x="0" y="3267580"/>
            <a:ext cx="12166275" cy="361780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矩形 6"/>
          <p:cNvSpPr/>
          <p:nvPr userDrawn="1"/>
        </p:nvSpPr>
        <p:spPr>
          <a:xfrm>
            <a:off x="1" y="0"/>
            <a:ext cx="12187238" cy="326758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userDrawn="1"/>
        </p:nvGrpSpPr>
        <p:grpSpPr>
          <a:xfrm>
            <a:off x="4869483" y="2046100"/>
            <a:ext cx="2448272" cy="2448272"/>
            <a:chOff x="6897738" y="2060848"/>
            <a:chExt cx="2448272" cy="2448272"/>
          </a:xfrm>
        </p:grpSpPr>
        <p:sp>
          <p:nvSpPr>
            <p:cNvPr id="9" name="空心弧 8"/>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itchFamily="34" charset="-122"/>
                <a:ea typeface="微软雅黑" pitchFamily="34" charset="-122"/>
              </a:endParaRPr>
            </a:p>
          </p:txBody>
        </p:sp>
        <p:sp>
          <p:nvSpPr>
            <p:cNvPr id="10" name="空心弧 9"/>
            <p:cNvSpPr/>
            <p:nvPr/>
          </p:nvSpPr>
          <p:spPr>
            <a:xfrm rot="15949199">
              <a:off x="6897738" y="2060848"/>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itchFamily="34" charset="-122"/>
                <a:ea typeface="微软雅黑" pitchFamily="34" charset="-122"/>
              </a:endParaRPr>
            </a:p>
          </p:txBody>
        </p:sp>
      </p:grpSp>
      <p:sp>
        <p:nvSpPr>
          <p:cNvPr id="11" name="TextBox 10"/>
          <p:cNvSpPr txBox="1"/>
          <p:nvPr userDrawn="1"/>
        </p:nvSpPr>
        <p:spPr>
          <a:xfrm>
            <a:off x="5394161" y="2628201"/>
            <a:ext cx="1357670" cy="584775"/>
          </a:xfrm>
          <a:prstGeom prst="rect">
            <a:avLst/>
          </a:prstGeom>
          <a:noFill/>
        </p:spPr>
        <p:txBody>
          <a:bodyPr wrap="square" rtlCol="0">
            <a:spAutoFit/>
          </a:bodyPr>
          <a:lstStyle/>
          <a:p>
            <a:pPr algn="ctr"/>
            <a:r>
              <a:rPr lang="en-US" altLang="zh-CN" sz="3200" b="1" dirty="0" smtClean="0">
                <a:solidFill>
                  <a:schemeClr val="bg1"/>
                </a:solidFill>
                <a:latin typeface="微软雅黑" pitchFamily="34" charset="-122"/>
                <a:ea typeface="微软雅黑" pitchFamily="34" charset="-122"/>
              </a:rPr>
              <a:t>Part</a:t>
            </a:r>
            <a:endParaRPr lang="zh-CN" altLang="en-US" sz="3200" b="1" dirty="0">
              <a:solidFill>
                <a:schemeClr val="bg1"/>
              </a:solidFill>
              <a:latin typeface="微软雅黑" pitchFamily="34" charset="-122"/>
              <a:ea typeface="微软雅黑" pitchFamily="34" charset="-122"/>
            </a:endParaRPr>
          </a:p>
        </p:txBody>
      </p:sp>
      <p:sp>
        <p:nvSpPr>
          <p:cNvPr id="12" name="TextBox 11"/>
          <p:cNvSpPr txBox="1"/>
          <p:nvPr userDrawn="1"/>
        </p:nvSpPr>
        <p:spPr>
          <a:xfrm>
            <a:off x="5394161" y="3284984"/>
            <a:ext cx="1357670" cy="707886"/>
          </a:xfrm>
          <a:prstGeom prst="rect">
            <a:avLst/>
          </a:prstGeom>
          <a:noFill/>
        </p:spPr>
        <p:txBody>
          <a:bodyPr wrap="square" rtlCol="0">
            <a:spAutoFit/>
          </a:bodyPr>
          <a:lstStyle/>
          <a:p>
            <a:pPr algn="ctr"/>
            <a:r>
              <a:rPr lang="en-US" altLang="zh-CN" sz="4000" b="1" dirty="0" smtClean="0">
                <a:solidFill>
                  <a:schemeClr val="accent5">
                    <a:lumMod val="75000"/>
                  </a:schemeClr>
                </a:solidFill>
                <a:latin typeface="微软雅黑" pitchFamily="34" charset="-122"/>
                <a:ea typeface="微软雅黑" pitchFamily="34" charset="-122"/>
              </a:rPr>
              <a:t>3</a:t>
            </a:r>
            <a:endParaRPr lang="zh-CN" altLang="en-US" sz="4000" b="1" dirty="0">
              <a:solidFill>
                <a:schemeClr val="accent5">
                  <a:lumMod val="7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732077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6633BD4-2AC8-48E4-853A-1FDA0C57337A}" type="datetimeFigureOut">
              <a:rPr lang="zh-CN" altLang="en-US" smtClean="0"/>
              <a:pPr/>
              <a:t>2016/7/11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61BC1D0-4AE0-4CA0-BD1D-5B89170BC9F7}" type="slidenum">
              <a:rPr lang="zh-CN" altLang="en-US" smtClean="0"/>
              <a:pPr/>
              <a:t>‹#›</a:t>
            </a:fld>
            <a:endParaRPr lang="zh-CN" altLang="en-US"/>
          </a:p>
        </p:txBody>
      </p:sp>
      <p:sp>
        <p:nvSpPr>
          <p:cNvPr id="5" name="矩形 4"/>
          <p:cNvSpPr/>
          <p:nvPr userDrawn="1"/>
        </p:nvSpPr>
        <p:spPr>
          <a:xfrm>
            <a:off x="0" y="0"/>
            <a:ext cx="1701131" cy="5486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0" dirty="0" smtClean="0">
                <a:latin typeface="微软雅黑" pitchFamily="34" charset="-122"/>
                <a:ea typeface="微软雅黑" pitchFamily="34" charset="-122"/>
              </a:rPr>
              <a:t>Part 1</a:t>
            </a:r>
            <a:endParaRPr lang="zh-CN" altLang="en-US" sz="2000" b="0" dirty="0">
              <a:latin typeface="微软雅黑" pitchFamily="34" charset="-122"/>
              <a:ea typeface="微软雅黑" pitchFamily="34" charset="-122"/>
            </a:endParaRPr>
          </a:p>
        </p:txBody>
      </p:sp>
      <p:sp>
        <p:nvSpPr>
          <p:cNvPr id="6" name="矩形 5"/>
          <p:cNvSpPr/>
          <p:nvPr userDrawn="1"/>
        </p:nvSpPr>
        <p:spPr>
          <a:xfrm>
            <a:off x="1720927" y="0"/>
            <a:ext cx="1701131" cy="5486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0" dirty="0" smtClean="0">
                <a:latin typeface="微软雅黑" pitchFamily="34" charset="-122"/>
                <a:ea typeface="微软雅黑" pitchFamily="34" charset="-122"/>
              </a:rPr>
              <a:t>Part 2</a:t>
            </a:r>
            <a:endParaRPr lang="zh-CN" altLang="en-US" sz="2000" b="0" dirty="0">
              <a:latin typeface="微软雅黑" pitchFamily="34" charset="-122"/>
              <a:ea typeface="微软雅黑" pitchFamily="34" charset="-122"/>
            </a:endParaRPr>
          </a:p>
        </p:txBody>
      </p:sp>
      <p:sp>
        <p:nvSpPr>
          <p:cNvPr id="7" name="矩形 6"/>
          <p:cNvSpPr/>
          <p:nvPr userDrawn="1"/>
        </p:nvSpPr>
        <p:spPr>
          <a:xfrm>
            <a:off x="3441854" y="0"/>
            <a:ext cx="1701131" cy="83671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kern="1200" dirty="0" smtClean="0">
                <a:solidFill>
                  <a:schemeClr val="lt1"/>
                </a:solidFill>
                <a:latin typeface="微软雅黑" pitchFamily="34" charset="-122"/>
                <a:ea typeface="微软雅黑" pitchFamily="34" charset="-122"/>
                <a:cs typeface="+mn-cs"/>
              </a:rPr>
              <a:t>Part 3</a:t>
            </a:r>
            <a:endParaRPr lang="zh-CN" altLang="en-US" sz="2800" b="1" kern="1200" dirty="0">
              <a:solidFill>
                <a:schemeClr val="lt1"/>
              </a:solidFill>
              <a:latin typeface="微软雅黑" pitchFamily="34" charset="-122"/>
              <a:ea typeface="微软雅黑" pitchFamily="34" charset="-122"/>
              <a:cs typeface="+mn-cs"/>
            </a:endParaRPr>
          </a:p>
        </p:txBody>
      </p:sp>
      <p:sp>
        <p:nvSpPr>
          <p:cNvPr id="8" name="矩形 7"/>
          <p:cNvSpPr/>
          <p:nvPr userDrawn="1"/>
        </p:nvSpPr>
        <p:spPr>
          <a:xfrm>
            <a:off x="5162781" y="0"/>
            <a:ext cx="1701131" cy="5486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0" dirty="0" smtClean="0">
                <a:latin typeface="微软雅黑" pitchFamily="34" charset="-122"/>
                <a:ea typeface="微软雅黑" pitchFamily="34" charset="-122"/>
              </a:rPr>
              <a:t>Part 4</a:t>
            </a:r>
            <a:endParaRPr lang="zh-CN" altLang="en-US" sz="2000" b="0" dirty="0">
              <a:latin typeface="微软雅黑" pitchFamily="34" charset="-122"/>
              <a:ea typeface="微软雅黑" pitchFamily="34" charset="-122"/>
            </a:endParaRPr>
          </a:p>
        </p:txBody>
      </p:sp>
      <p:sp>
        <p:nvSpPr>
          <p:cNvPr id="9" name="矩形 8"/>
          <p:cNvSpPr/>
          <p:nvPr userDrawn="1"/>
        </p:nvSpPr>
        <p:spPr>
          <a:xfrm>
            <a:off x="12011154" y="0"/>
            <a:ext cx="182124" cy="54868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10"/>
          <p:cNvSpPr/>
          <p:nvPr userDrawn="1"/>
        </p:nvSpPr>
        <p:spPr>
          <a:xfrm>
            <a:off x="0" y="6597352"/>
            <a:ext cx="12180399" cy="26064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nvSpPr>
        <p:spPr>
          <a:xfrm>
            <a:off x="5841591" y="6470436"/>
            <a:ext cx="504056" cy="504056"/>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D61BC1D0-4AE0-4CA0-BD1D-5B89170BC9F7}" type="slidenum">
              <a:rPr lang="zh-CN" altLang="en-US" sz="1100" smtClean="0">
                <a:solidFill>
                  <a:schemeClr val="accent5">
                    <a:lumMod val="75000"/>
                  </a:schemeClr>
                </a:solidFill>
              </a:rPr>
              <a:pPr algn="ctr"/>
              <a:t>‹#›</a:t>
            </a:fld>
            <a:endParaRPr lang="zh-CN" altLang="en-US" dirty="0">
              <a:solidFill>
                <a:schemeClr val="accent5">
                  <a:lumMod val="75000"/>
                </a:schemeClr>
              </a:solidFill>
            </a:endParaRPr>
          </a:p>
        </p:txBody>
      </p:sp>
      <p:cxnSp>
        <p:nvCxnSpPr>
          <p:cNvPr id="13" name="直接连接符 12"/>
          <p:cNvCxnSpPr/>
          <p:nvPr userDrawn="1"/>
        </p:nvCxnSpPr>
        <p:spPr>
          <a:xfrm flipH="1">
            <a:off x="7101731" y="534166"/>
            <a:ext cx="5000485"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41958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4872" y="273052"/>
            <a:ext cx="68130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6633BD4-2AC8-48E4-853A-1FDA0C57337A}" type="datetimeFigureOut">
              <a:rPr lang="zh-CN" altLang="en-US" smtClean="0"/>
              <a:pPr/>
              <a:t>2016/7/11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61BC1D0-4AE0-4CA0-BD1D-5B89170BC9F7}" type="slidenum">
              <a:rPr lang="zh-CN" altLang="en-US" smtClean="0"/>
              <a:pPr/>
              <a:t>‹#›</a:t>
            </a:fld>
            <a:endParaRPr lang="zh-CN" altLang="en-US"/>
          </a:p>
        </p:txBody>
      </p:sp>
      <p:pic>
        <p:nvPicPr>
          <p:cNvPr id="8" name="Picture 2" descr="http://pic17.nipic.com/20110914/7807978_105643065000_2.jpg"/>
          <p:cNvPicPr>
            <a:picLocks noChangeAspect="1" noChangeArrowheads="1"/>
          </p:cNvPicPr>
          <p:nvPr userDrawn="1"/>
        </p:nvPicPr>
        <p:blipFill rotWithShape="1">
          <a:blip r:embed="rId2" cstate="print">
            <a:duotone>
              <a:prstClr val="black"/>
              <a:srgbClr val="D9C3A5">
                <a:tint val="50000"/>
                <a:satMod val="180000"/>
              </a:srgbClr>
            </a:duotone>
            <a:extLst>
              <a:ext uri="{BEBA8EAE-BF5A-486C-A8C5-ECC9F3942E4B}">
                <a14:imgProps xmlns:a14="http://schemas.microsoft.com/office/drawing/2010/main" xmlns="">
                  <a14:imgLayer r:embed="rId3">
                    <a14:imgEffect>
                      <a14:colorTemperature colorTemp="5900"/>
                    </a14:imgEffect>
                  </a14:imgLayer>
                </a14:imgProps>
              </a:ext>
              <a:ext uri="{28A0092B-C50C-407E-A947-70E740481C1C}">
                <a14:useLocalDpi xmlns:a14="http://schemas.microsoft.com/office/drawing/2010/main" xmlns="" val="0"/>
              </a:ext>
            </a:extLst>
          </a:blip>
          <a:srcRect t="47291" b="8126"/>
          <a:stretch/>
        </p:blipFill>
        <p:spPr bwMode="auto">
          <a:xfrm>
            <a:off x="0" y="3267580"/>
            <a:ext cx="12166275" cy="3617804"/>
          </a:xfrm>
          <a:prstGeom prst="rect">
            <a:avLst/>
          </a:prstGeom>
          <a:noFill/>
          <a:extLst>
            <a:ext uri="{909E8E84-426E-40DD-AFC4-6F175D3DCCD1}">
              <a14:hiddenFill xmlns:a14="http://schemas.microsoft.com/office/drawing/2010/main" xmlns="">
                <a:solidFill>
                  <a:srgbClr val="FFFFFF"/>
                </a:solidFill>
              </a14:hiddenFill>
            </a:ext>
          </a:extLst>
        </p:spPr>
      </p:pic>
      <p:sp>
        <p:nvSpPr>
          <p:cNvPr id="9" name="矩形 8"/>
          <p:cNvSpPr/>
          <p:nvPr userDrawn="1"/>
        </p:nvSpPr>
        <p:spPr>
          <a:xfrm>
            <a:off x="1" y="0"/>
            <a:ext cx="12187238" cy="326758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userDrawn="1"/>
        </p:nvGrpSpPr>
        <p:grpSpPr>
          <a:xfrm>
            <a:off x="4869483" y="2046100"/>
            <a:ext cx="2448272" cy="2448272"/>
            <a:chOff x="6897738" y="2060848"/>
            <a:chExt cx="2448272" cy="2448272"/>
          </a:xfrm>
        </p:grpSpPr>
        <p:sp>
          <p:nvSpPr>
            <p:cNvPr id="11" name="空心弧 10"/>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itchFamily="34" charset="-122"/>
                <a:ea typeface="微软雅黑" pitchFamily="34" charset="-122"/>
              </a:endParaRPr>
            </a:p>
          </p:txBody>
        </p:sp>
        <p:sp>
          <p:nvSpPr>
            <p:cNvPr id="12" name="空心弧 11"/>
            <p:cNvSpPr/>
            <p:nvPr/>
          </p:nvSpPr>
          <p:spPr>
            <a:xfrm rot="15949199">
              <a:off x="6897738" y="2060848"/>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itchFamily="34" charset="-122"/>
                <a:ea typeface="微软雅黑" pitchFamily="34" charset="-122"/>
              </a:endParaRPr>
            </a:p>
          </p:txBody>
        </p:sp>
      </p:grpSp>
      <p:sp>
        <p:nvSpPr>
          <p:cNvPr id="13" name="TextBox 12"/>
          <p:cNvSpPr txBox="1"/>
          <p:nvPr userDrawn="1"/>
        </p:nvSpPr>
        <p:spPr>
          <a:xfrm>
            <a:off x="5394161" y="2628201"/>
            <a:ext cx="1357670" cy="584775"/>
          </a:xfrm>
          <a:prstGeom prst="rect">
            <a:avLst/>
          </a:prstGeom>
          <a:noFill/>
        </p:spPr>
        <p:txBody>
          <a:bodyPr wrap="square" rtlCol="0">
            <a:spAutoFit/>
          </a:bodyPr>
          <a:lstStyle/>
          <a:p>
            <a:pPr algn="ctr"/>
            <a:r>
              <a:rPr lang="en-US" altLang="zh-CN" sz="3200" b="1" dirty="0" smtClean="0">
                <a:solidFill>
                  <a:schemeClr val="bg1"/>
                </a:solidFill>
                <a:latin typeface="微软雅黑" pitchFamily="34" charset="-122"/>
                <a:ea typeface="微软雅黑" pitchFamily="34" charset="-122"/>
              </a:rPr>
              <a:t>Part</a:t>
            </a:r>
            <a:endParaRPr lang="zh-CN" altLang="en-US" sz="3200" b="1" dirty="0">
              <a:solidFill>
                <a:schemeClr val="bg1"/>
              </a:solidFill>
              <a:latin typeface="微软雅黑" pitchFamily="34" charset="-122"/>
              <a:ea typeface="微软雅黑" pitchFamily="34" charset="-122"/>
            </a:endParaRPr>
          </a:p>
        </p:txBody>
      </p:sp>
      <p:sp>
        <p:nvSpPr>
          <p:cNvPr id="14" name="TextBox 13"/>
          <p:cNvSpPr txBox="1"/>
          <p:nvPr userDrawn="1"/>
        </p:nvSpPr>
        <p:spPr>
          <a:xfrm>
            <a:off x="5394161" y="3284984"/>
            <a:ext cx="1357670" cy="707886"/>
          </a:xfrm>
          <a:prstGeom prst="rect">
            <a:avLst/>
          </a:prstGeom>
          <a:noFill/>
        </p:spPr>
        <p:txBody>
          <a:bodyPr wrap="square" rtlCol="0">
            <a:spAutoFit/>
          </a:bodyPr>
          <a:lstStyle/>
          <a:p>
            <a:pPr algn="ctr"/>
            <a:r>
              <a:rPr lang="en-US" altLang="zh-CN" sz="4000" b="1" dirty="0" smtClean="0">
                <a:solidFill>
                  <a:schemeClr val="accent5">
                    <a:lumMod val="75000"/>
                  </a:schemeClr>
                </a:solidFill>
                <a:latin typeface="微软雅黑" pitchFamily="34" charset="-122"/>
                <a:ea typeface="微软雅黑" pitchFamily="34" charset="-122"/>
              </a:rPr>
              <a:t>4</a:t>
            </a:r>
            <a:endParaRPr lang="zh-CN" altLang="en-US" sz="4000" b="1" dirty="0">
              <a:solidFill>
                <a:schemeClr val="accent5">
                  <a:lumMod val="7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1209295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8784" y="612775"/>
            <a:ext cx="731234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6633BD4-2AC8-48E4-853A-1FDA0C57337A}" type="datetimeFigureOut">
              <a:rPr lang="zh-CN" altLang="en-US" smtClean="0"/>
              <a:pPr/>
              <a:t>2016/7/11</a:t>
            </a:fld>
            <a:endParaRPr lang="zh-CN" altLang="en-US"/>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D61BC1D0-4AE0-4CA0-BD1D-5B89170BC9F7}" type="slidenum">
              <a:rPr lang="zh-CN" altLang="en-US" smtClean="0"/>
              <a:pPr/>
              <a:t>‹#›</a:t>
            </a:fld>
            <a:endParaRPr lang="zh-CN" altLang="en-US"/>
          </a:p>
        </p:txBody>
      </p:sp>
      <p:sp>
        <p:nvSpPr>
          <p:cNvPr id="8" name="矩形 7"/>
          <p:cNvSpPr/>
          <p:nvPr userDrawn="1"/>
        </p:nvSpPr>
        <p:spPr>
          <a:xfrm>
            <a:off x="0" y="0"/>
            <a:ext cx="1701131" cy="5486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0" dirty="0" smtClean="0">
                <a:latin typeface="微软雅黑" pitchFamily="34" charset="-122"/>
                <a:ea typeface="微软雅黑" pitchFamily="34" charset="-122"/>
              </a:rPr>
              <a:t>Part 1</a:t>
            </a:r>
            <a:endParaRPr lang="zh-CN" altLang="en-US" sz="2000" b="0" dirty="0">
              <a:latin typeface="微软雅黑" pitchFamily="34" charset="-122"/>
              <a:ea typeface="微软雅黑" pitchFamily="34" charset="-122"/>
            </a:endParaRPr>
          </a:p>
        </p:txBody>
      </p:sp>
      <p:sp>
        <p:nvSpPr>
          <p:cNvPr id="9" name="矩形 8"/>
          <p:cNvSpPr/>
          <p:nvPr userDrawn="1"/>
        </p:nvSpPr>
        <p:spPr>
          <a:xfrm>
            <a:off x="1720927" y="0"/>
            <a:ext cx="1701131" cy="5486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0" dirty="0" smtClean="0">
                <a:latin typeface="微软雅黑" pitchFamily="34" charset="-122"/>
                <a:ea typeface="微软雅黑" pitchFamily="34" charset="-122"/>
              </a:rPr>
              <a:t>Part 2</a:t>
            </a:r>
            <a:endParaRPr lang="zh-CN" altLang="en-US" sz="2000" b="0" dirty="0">
              <a:latin typeface="微软雅黑" pitchFamily="34" charset="-122"/>
              <a:ea typeface="微软雅黑" pitchFamily="34" charset="-122"/>
            </a:endParaRPr>
          </a:p>
        </p:txBody>
      </p:sp>
      <p:sp>
        <p:nvSpPr>
          <p:cNvPr id="10" name="矩形 9"/>
          <p:cNvSpPr/>
          <p:nvPr userDrawn="1"/>
        </p:nvSpPr>
        <p:spPr>
          <a:xfrm>
            <a:off x="3441854" y="0"/>
            <a:ext cx="1701131" cy="5486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0" dirty="0" smtClean="0">
                <a:latin typeface="微软雅黑" pitchFamily="34" charset="-122"/>
                <a:ea typeface="微软雅黑" pitchFamily="34" charset="-122"/>
              </a:rPr>
              <a:t>Part 3</a:t>
            </a:r>
            <a:endParaRPr lang="zh-CN" altLang="en-US" sz="2000" b="0" dirty="0">
              <a:latin typeface="微软雅黑" pitchFamily="34" charset="-122"/>
              <a:ea typeface="微软雅黑" pitchFamily="34" charset="-122"/>
            </a:endParaRPr>
          </a:p>
        </p:txBody>
      </p:sp>
      <p:sp>
        <p:nvSpPr>
          <p:cNvPr id="11" name="矩形 10"/>
          <p:cNvSpPr/>
          <p:nvPr userDrawn="1"/>
        </p:nvSpPr>
        <p:spPr>
          <a:xfrm>
            <a:off x="5162781" y="0"/>
            <a:ext cx="1701131" cy="83671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kern="1200" dirty="0" smtClean="0">
                <a:solidFill>
                  <a:schemeClr val="lt1"/>
                </a:solidFill>
                <a:latin typeface="微软雅黑" pitchFamily="34" charset="-122"/>
                <a:ea typeface="微软雅黑" pitchFamily="34" charset="-122"/>
                <a:cs typeface="+mn-cs"/>
              </a:rPr>
              <a:t>Part 4</a:t>
            </a:r>
            <a:endParaRPr lang="zh-CN" altLang="en-US" sz="2800" b="1" kern="1200" dirty="0">
              <a:solidFill>
                <a:schemeClr val="lt1"/>
              </a:solidFill>
              <a:latin typeface="微软雅黑" pitchFamily="34" charset="-122"/>
              <a:ea typeface="微软雅黑" pitchFamily="34" charset="-122"/>
              <a:cs typeface="+mn-cs"/>
            </a:endParaRPr>
          </a:p>
        </p:txBody>
      </p:sp>
      <p:sp>
        <p:nvSpPr>
          <p:cNvPr id="12" name="矩形 11"/>
          <p:cNvSpPr/>
          <p:nvPr userDrawn="1"/>
        </p:nvSpPr>
        <p:spPr>
          <a:xfrm>
            <a:off x="12011154" y="0"/>
            <a:ext cx="182124" cy="54868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13"/>
          <p:cNvSpPr/>
          <p:nvPr userDrawn="1"/>
        </p:nvSpPr>
        <p:spPr>
          <a:xfrm>
            <a:off x="0" y="6597352"/>
            <a:ext cx="12180399" cy="26064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nvSpPr>
        <p:spPr>
          <a:xfrm>
            <a:off x="5841591" y="6470436"/>
            <a:ext cx="504056" cy="504056"/>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D61BC1D0-4AE0-4CA0-BD1D-5B89170BC9F7}" type="slidenum">
              <a:rPr lang="zh-CN" altLang="en-US" sz="1100" smtClean="0">
                <a:solidFill>
                  <a:schemeClr val="accent5">
                    <a:lumMod val="75000"/>
                  </a:schemeClr>
                </a:solidFill>
              </a:rPr>
              <a:pPr algn="ctr"/>
              <a:t>‹#›</a:t>
            </a:fld>
            <a:endParaRPr lang="zh-CN" altLang="en-US" dirty="0">
              <a:solidFill>
                <a:schemeClr val="accent5">
                  <a:lumMod val="75000"/>
                </a:schemeClr>
              </a:solidFill>
            </a:endParaRPr>
          </a:p>
        </p:txBody>
      </p:sp>
      <p:cxnSp>
        <p:nvCxnSpPr>
          <p:cNvPr id="16" name="直接连接符 15"/>
          <p:cNvCxnSpPr/>
          <p:nvPr userDrawn="1"/>
        </p:nvCxnSpPr>
        <p:spPr>
          <a:xfrm flipH="1">
            <a:off x="7101731" y="534166"/>
            <a:ext cx="5000485"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24694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363" y="274638"/>
            <a:ext cx="10968514"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363" y="1600202"/>
            <a:ext cx="10968514"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363" y="6356352"/>
            <a:ext cx="284368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633BD4-2AC8-48E4-853A-1FDA0C57337A}" type="datetimeFigureOut">
              <a:rPr lang="zh-CN" altLang="en-US" smtClean="0"/>
              <a:pPr/>
              <a:t>2016/7/11</a:t>
            </a:fld>
            <a:endParaRPr lang="zh-CN" altLang="en-US"/>
          </a:p>
        </p:txBody>
      </p:sp>
      <p:sp>
        <p:nvSpPr>
          <p:cNvPr id="5" name="页脚占位符 4"/>
          <p:cNvSpPr>
            <a:spLocks noGrp="1"/>
          </p:cNvSpPr>
          <p:nvPr>
            <p:ph type="ftr" sz="quarter" idx="3"/>
          </p:nvPr>
        </p:nvSpPr>
        <p:spPr>
          <a:xfrm>
            <a:off x="4163973" y="6356352"/>
            <a:ext cx="385929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4188" y="6356352"/>
            <a:ext cx="284368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1BC1D0-4AE0-4CA0-BD1D-5B89170BC9F7}" type="slidenum">
              <a:rPr lang="zh-CN" altLang="en-US" smtClean="0"/>
              <a:pPr/>
              <a:t>‹#›</a:t>
            </a:fld>
            <a:endParaRPr lang="zh-CN" altLang="en-US"/>
          </a:p>
        </p:txBody>
      </p:sp>
    </p:spTree>
    <p:extLst>
      <p:ext uri="{BB962C8B-B14F-4D97-AF65-F5344CB8AC3E}">
        <p14:creationId xmlns:p14="http://schemas.microsoft.com/office/powerpoint/2010/main" xmlns="" val="3597297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diagramColors" Target="../diagrams/colors1.xml"/><Relationship Id="rId10" Type="http://schemas.microsoft.com/office/2007/relationships/diagramDrawing" Target="../diagrams/drawing1.xml"/><Relationship Id="rId4" Type="http://schemas.openxmlformats.org/officeDocument/2006/relationships/diagramQuickStyle" Target="../diagrams/quickStyle1.xml"/><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microsoft.com/office/2007/relationships/diagramDrawing" Target="../diagrams/drawing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7" Type="http://schemas.microsoft.com/office/2007/relationships/diagramDrawing" Target="../diagrams/drawing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7" Type="http://schemas.microsoft.com/office/2007/relationships/diagramDrawing" Target="../diagrams/drawing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7" Type="http://schemas.microsoft.com/office/2007/relationships/diagramDrawing" Target="../diagrams/drawing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http://pic24.nipic.com/20121031/4499633_105328783000_2.jpg"/>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sharpenSoften amount="-25000"/>
                    </a14:imgEffect>
                    <a14:imgEffect>
                      <a14:colorTemperature colorTemp="7200"/>
                    </a14:imgEffect>
                  </a14:imgLayer>
                </a14:imgProps>
              </a:ext>
              <a:ext uri="{28A0092B-C50C-407E-A947-70E740481C1C}">
                <a14:useLocalDpi xmlns:a14="http://schemas.microsoft.com/office/drawing/2010/main" xmlns="" val="0"/>
              </a:ext>
            </a:extLst>
          </a:blip>
          <a:srcRect t="4236" b="11152"/>
          <a:stretch/>
        </p:blipFill>
        <p:spPr bwMode="auto">
          <a:xfrm>
            <a:off x="1" y="0"/>
            <a:ext cx="12187237"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矩形 7"/>
          <p:cNvSpPr/>
          <p:nvPr/>
        </p:nvSpPr>
        <p:spPr>
          <a:xfrm>
            <a:off x="4021917" y="2060848"/>
            <a:ext cx="7500990" cy="2520280"/>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dirty="0" smtClean="0">
                <a:solidFill>
                  <a:schemeClr val="accent5">
                    <a:lumMod val="75000"/>
                  </a:schemeClr>
                </a:solidFill>
                <a:latin typeface="微软雅黑" pitchFamily="34" charset="-122"/>
                <a:ea typeface="微软雅黑" pitchFamily="34" charset="-122"/>
              </a:rPr>
              <a:t>智慧云课</a:t>
            </a:r>
            <a:endParaRPr lang="zh-CN" altLang="en-US" sz="6000" dirty="0" smtClean="0"/>
          </a:p>
          <a:p>
            <a:pPr algn="ctr"/>
            <a:r>
              <a:rPr lang="zh-CN" altLang="en-US" sz="6000" b="1" dirty="0" smtClean="0">
                <a:latin typeface="黑体" pitchFamily="49" charset="-122"/>
                <a:ea typeface="黑体" pitchFamily="49" charset="-122"/>
              </a:rPr>
              <a:t>引领</a:t>
            </a:r>
            <a:r>
              <a:rPr lang="zh-CN" altLang="en-US" sz="6000" b="1" dirty="0">
                <a:latin typeface="黑体" pitchFamily="49" charset="-122"/>
                <a:ea typeface="黑体" pitchFamily="49" charset="-122"/>
              </a:rPr>
              <a:t>全景多维</a:t>
            </a:r>
            <a:r>
              <a:rPr lang="zh-CN" altLang="en-US" sz="6000" b="1" dirty="0" smtClean="0">
                <a:latin typeface="黑体" pitchFamily="49" charset="-122"/>
                <a:ea typeface="黑体" pitchFamily="49" charset="-122"/>
              </a:rPr>
              <a:t>的</a:t>
            </a:r>
            <a:endParaRPr lang="en-US" altLang="zh-CN" sz="6000" b="1" dirty="0" smtClean="0">
              <a:latin typeface="黑体" pitchFamily="49" charset="-122"/>
              <a:ea typeface="黑体" pitchFamily="49" charset="-122"/>
            </a:endParaRPr>
          </a:p>
          <a:p>
            <a:pPr algn="ctr"/>
            <a:r>
              <a:rPr lang="zh-CN" altLang="en-US" sz="6000" b="1" dirty="0" smtClean="0">
                <a:latin typeface="黑体" pitchFamily="49" charset="-122"/>
                <a:ea typeface="黑体" pitchFamily="49" charset="-122"/>
              </a:rPr>
              <a:t>自主学习</a:t>
            </a:r>
            <a:r>
              <a:rPr lang="zh-CN" altLang="en-US" sz="6000" b="1" dirty="0" smtClean="0">
                <a:latin typeface="黑体" pitchFamily="49" charset="-122"/>
                <a:ea typeface="黑体" pitchFamily="49" charset="-122"/>
              </a:rPr>
              <a:t>新时代</a:t>
            </a:r>
            <a:endParaRPr lang="zh-CN" altLang="en-US" sz="6000" b="1" dirty="0">
              <a:latin typeface="黑体" pitchFamily="49" charset="-122"/>
              <a:ea typeface="黑体" pitchFamily="49" charset="-122"/>
            </a:endParaRPr>
          </a:p>
        </p:txBody>
      </p:sp>
      <p:sp>
        <p:nvSpPr>
          <p:cNvPr id="4" name="矩形 3"/>
          <p:cNvSpPr/>
          <p:nvPr/>
        </p:nvSpPr>
        <p:spPr>
          <a:xfrm>
            <a:off x="1" y="2060848"/>
            <a:ext cx="4005386" cy="252028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116834" y="1412776"/>
            <a:ext cx="2448272" cy="2448272"/>
            <a:chOff x="6897738" y="2060848"/>
            <a:chExt cx="2448272" cy="2448272"/>
          </a:xfrm>
        </p:grpSpPr>
        <p:sp>
          <p:nvSpPr>
            <p:cNvPr id="5" name="空心弧 4"/>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空心弧 5"/>
            <p:cNvSpPr/>
            <p:nvPr/>
          </p:nvSpPr>
          <p:spPr>
            <a:xfrm rot="15949199">
              <a:off x="6897738" y="2060848"/>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矩形 8"/>
          <p:cNvSpPr/>
          <p:nvPr/>
        </p:nvSpPr>
        <p:spPr>
          <a:xfrm>
            <a:off x="11494218" y="2060848"/>
            <a:ext cx="693019" cy="252028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0" y="928670"/>
            <a:ext cx="12187238" cy="769441"/>
          </a:xfrm>
          <a:prstGeom prst="rect">
            <a:avLst/>
          </a:prstGeom>
          <a:noFill/>
        </p:spPr>
        <p:txBody>
          <a:bodyPr wrap="square" rtlCol="0">
            <a:spAutoFit/>
          </a:bodyPr>
          <a:lstStyle/>
          <a:p>
            <a:pPr algn="ctr"/>
            <a:r>
              <a:rPr lang="zh-CN" altLang="en-US" sz="4400" b="1" dirty="0" smtClean="0">
                <a:solidFill>
                  <a:schemeClr val="accent5">
                    <a:lumMod val="75000"/>
                  </a:schemeClr>
                </a:solidFill>
                <a:latin typeface="微软雅黑" pitchFamily="34" charset="-122"/>
                <a:ea typeface="微软雅黑" pitchFamily="34" charset="-122"/>
              </a:rPr>
              <a:t>微课、慕课</a:t>
            </a:r>
            <a:r>
              <a:rPr lang="en-US" altLang="zh-CN" sz="4400" b="1" dirty="0" smtClean="0">
                <a:solidFill>
                  <a:schemeClr val="accent5">
                    <a:lumMod val="75000"/>
                  </a:schemeClr>
                </a:solidFill>
                <a:latin typeface="微软雅黑" pitchFamily="34" charset="-122"/>
                <a:ea typeface="微软雅黑" pitchFamily="34" charset="-122"/>
              </a:rPr>
              <a:t>---</a:t>
            </a:r>
            <a:r>
              <a:rPr lang="zh-CN" altLang="en-US" sz="4400" b="1" dirty="0" smtClean="0">
                <a:solidFill>
                  <a:schemeClr val="accent5">
                    <a:lumMod val="75000"/>
                  </a:schemeClr>
                </a:solidFill>
                <a:latin typeface="微软雅黑" pitchFamily="34" charset="-122"/>
                <a:ea typeface="微软雅黑" pitchFamily="34" charset="-122"/>
              </a:rPr>
              <a:t>反转课堂在基础教育的应用研究</a:t>
            </a:r>
            <a:endParaRPr lang="en-US" altLang="zh-CN" sz="4400" b="1" dirty="0">
              <a:solidFill>
                <a:schemeClr val="accent5">
                  <a:lumMod val="75000"/>
                </a:schemeClr>
              </a:solidFill>
              <a:latin typeface="微软雅黑" pitchFamily="34" charset="-122"/>
              <a:ea typeface="微软雅黑" pitchFamily="34" charset="-122"/>
            </a:endParaRPr>
          </a:p>
        </p:txBody>
      </p:sp>
      <p:pic>
        <p:nvPicPr>
          <p:cNvPr id="12" name="Picture 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214290"/>
            <a:ext cx="3268372" cy="6408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矩形 10"/>
          <p:cNvSpPr/>
          <p:nvPr/>
        </p:nvSpPr>
        <p:spPr>
          <a:xfrm>
            <a:off x="0" y="5286388"/>
            <a:ext cx="12187237" cy="954107"/>
          </a:xfrm>
          <a:prstGeom prst="rect">
            <a:avLst/>
          </a:prstGeom>
        </p:spPr>
        <p:txBody>
          <a:bodyPr wrap="square">
            <a:spAutoFit/>
          </a:bodyPr>
          <a:lstStyle/>
          <a:p>
            <a:pPr algn="ctr"/>
            <a:r>
              <a:rPr lang="zh-CN" altLang="en-US" sz="2800" b="1" dirty="0" smtClean="0">
                <a:solidFill>
                  <a:schemeClr val="accent5">
                    <a:lumMod val="75000"/>
                  </a:schemeClr>
                </a:solidFill>
                <a:latin typeface="微软雅黑" pitchFamily="34" charset="-122"/>
                <a:ea typeface="微软雅黑" pitchFamily="34" charset="-122"/>
              </a:rPr>
              <a:t>北京智慧教与学信息技术</a:t>
            </a:r>
            <a:r>
              <a:rPr lang="zh-CN" altLang="en-US" sz="2800" b="1" dirty="0" smtClean="0">
                <a:solidFill>
                  <a:schemeClr val="accent5">
                    <a:lumMod val="75000"/>
                  </a:schemeClr>
                </a:solidFill>
                <a:latin typeface="微软雅黑" pitchFamily="34" charset="-122"/>
                <a:ea typeface="微软雅黑" pitchFamily="34" charset="-122"/>
              </a:rPr>
              <a:t>研究院</a:t>
            </a:r>
            <a:endParaRPr lang="en-US" altLang="zh-CN" sz="2800" b="1" dirty="0" smtClean="0">
              <a:solidFill>
                <a:schemeClr val="accent5">
                  <a:lumMod val="75000"/>
                </a:schemeClr>
              </a:solidFill>
              <a:latin typeface="微软雅黑" pitchFamily="34" charset="-122"/>
              <a:ea typeface="微软雅黑" pitchFamily="34" charset="-122"/>
            </a:endParaRPr>
          </a:p>
          <a:p>
            <a:pPr algn="ctr"/>
            <a:r>
              <a:rPr lang="zh-CN" altLang="en-US" sz="2800" b="1" dirty="0" smtClean="0">
                <a:solidFill>
                  <a:schemeClr val="accent5">
                    <a:lumMod val="75000"/>
                  </a:schemeClr>
                </a:solidFill>
                <a:latin typeface="微软雅黑" pitchFamily="34" charset="-122"/>
                <a:ea typeface="微软雅黑" pitchFamily="34" charset="-122"/>
              </a:rPr>
              <a:t>刘德亮</a:t>
            </a:r>
            <a:endParaRPr lang="zh-CN" altLang="en-US" sz="2800" b="1" dirty="0">
              <a:solidFill>
                <a:schemeClr val="accent5">
                  <a:lumMod val="7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3472532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33379" y="905484"/>
            <a:ext cx="8015206" cy="5161448"/>
          </a:xfrm>
          <a:prstGeom prst="rect">
            <a:avLst/>
          </a:prstGeom>
        </p:spPr>
      </p:pic>
      <p:sp>
        <p:nvSpPr>
          <p:cNvPr id="59" name="TextBox 58"/>
          <p:cNvSpPr txBox="1"/>
          <p:nvPr/>
        </p:nvSpPr>
        <p:spPr>
          <a:xfrm>
            <a:off x="7025407" y="43542"/>
            <a:ext cx="5040560" cy="46166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智慧云课</a:t>
            </a:r>
            <a:r>
              <a:rPr lang="en-US" altLang="zh-CN"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学生端</a:t>
            </a:r>
            <a:r>
              <a:rPr lang="zh-CN" altLang="zh-CN" sz="2400" dirty="0" smtClean="0">
                <a:latin typeface="微软雅黑" panose="020B0503020204020204" pitchFamily="34" charset="-122"/>
                <a:ea typeface="微软雅黑" panose="020B0503020204020204" pitchFamily="34" charset="-122"/>
              </a:rPr>
              <a:t>功能</a:t>
            </a:r>
            <a:endParaRPr lang="zh-CN" altLang="en-US" sz="2400" dirty="0">
              <a:latin typeface="微软雅黑" pitchFamily="34" charset="-122"/>
              <a:ea typeface="微软雅黑" pitchFamily="34" charset="-122"/>
            </a:endParaRPr>
          </a:p>
        </p:txBody>
      </p:sp>
      <p:sp>
        <p:nvSpPr>
          <p:cNvPr id="2" name="文本框 1"/>
          <p:cNvSpPr txBox="1"/>
          <p:nvPr/>
        </p:nvSpPr>
        <p:spPr>
          <a:xfrm>
            <a:off x="-22745" y="2243187"/>
            <a:ext cx="6836444" cy="2769989"/>
          </a:xfrm>
          <a:prstGeom prst="rect">
            <a:avLst/>
          </a:prstGeom>
          <a:noFill/>
        </p:spPr>
        <p:txBody>
          <a:bodyPr wrap="square" rtlCol="0">
            <a:spAutoFit/>
          </a:bodyPr>
          <a:lstStyle/>
          <a:p>
            <a:pPr marL="12700">
              <a:lnSpc>
                <a:spcPct val="150000"/>
              </a:lnSpc>
            </a:pPr>
            <a:r>
              <a:rPr lang="zh-CN" altLang="en-US" dirty="0">
                <a:solidFill>
                  <a:srgbClr val="00B050"/>
                </a:solidFill>
                <a:latin typeface="微软雅黑" panose="020B0503020204020204" pitchFamily="34" charset="-122"/>
                <a:ea typeface="微软雅黑" panose="020B0503020204020204" pitchFamily="34" charset="-122"/>
              </a:rPr>
              <a:t>学生痛点</a:t>
            </a:r>
            <a:endParaRPr lang="en-US" altLang="zh-CN" dirty="0">
              <a:solidFill>
                <a:srgbClr val="00B05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sz="1400" dirty="0" smtClean="0">
                <a:latin typeface="微软雅黑" panose="020B0503020204020204" pitchFamily="34" charset="-122"/>
                <a:ea typeface="微软雅黑" panose="020B0503020204020204" pitchFamily="34" charset="-122"/>
              </a:rPr>
              <a:t>数字</a:t>
            </a:r>
            <a:r>
              <a:rPr lang="zh-CN" altLang="en-US" sz="1400" dirty="0">
                <a:latin typeface="微软雅黑" panose="020B0503020204020204" pitchFamily="34" charset="-122"/>
                <a:ea typeface="微软雅黑" panose="020B0503020204020204" pitchFamily="34" charset="-122"/>
              </a:rPr>
              <a:t>教学资源视频没有和教学大纲关联互动，零散和独立，无法实现系统化学习</a:t>
            </a:r>
            <a:endParaRPr lang="en-US" altLang="zh-CN" sz="14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sz="1400" dirty="0">
                <a:latin typeface="微软雅黑" panose="020B0503020204020204" pitchFamily="34" charset="-122"/>
                <a:ea typeface="微软雅黑" panose="020B0503020204020204" pitchFamily="34" charset="-122"/>
              </a:rPr>
              <a:t>资源课程的目录没有和相关的知识点、</a:t>
            </a:r>
            <a:r>
              <a:rPr lang="en-US" altLang="zh-CN" sz="1400" dirty="0">
                <a:latin typeface="微软雅黑" panose="020B0503020204020204" pitchFamily="34" charset="-122"/>
                <a:ea typeface="微软雅黑" panose="020B0503020204020204" pitchFamily="34" charset="-122"/>
              </a:rPr>
              <a:t>PPT</a:t>
            </a:r>
            <a:r>
              <a:rPr lang="zh-CN" altLang="en-US" sz="1400" dirty="0">
                <a:latin typeface="微软雅黑" panose="020B0503020204020204" pitchFamily="34" charset="-122"/>
                <a:ea typeface="微软雅黑" panose="020B0503020204020204" pitchFamily="34" charset="-122"/>
              </a:rPr>
              <a:t>实现统一的关联互动，形成统一整体 </a:t>
            </a:r>
            <a:endParaRPr lang="en-US" altLang="zh-CN" sz="14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sz="1400" dirty="0">
                <a:latin typeface="微软雅黑" panose="020B0503020204020204" pitchFamily="34" charset="-122"/>
                <a:ea typeface="微软雅黑" panose="020B0503020204020204" pitchFamily="34" charset="-122"/>
              </a:rPr>
              <a:t>试题、作业、试卷没有和相关知识点的关联，无法实现针对学习薄弱点的强化学习</a:t>
            </a:r>
            <a:endParaRPr lang="en-US" altLang="zh-CN" sz="14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sz="1400" dirty="0">
                <a:latin typeface="微软雅黑" panose="020B0503020204020204" pitchFamily="34" charset="-122"/>
                <a:ea typeface="微软雅黑" panose="020B0503020204020204" pitchFamily="34" charset="-122"/>
              </a:rPr>
              <a:t>无法针对自己学习成绩的进行系统的分析，高效的总结出相关薄弱点</a:t>
            </a:r>
            <a:endParaRPr lang="en-US" altLang="zh-CN" sz="14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sz="1400" dirty="0">
                <a:latin typeface="微软雅黑" panose="020B0503020204020204" pitchFamily="34" charset="-122"/>
                <a:ea typeface="微软雅黑" panose="020B0503020204020204" pitchFamily="34" charset="-122"/>
              </a:rPr>
              <a:t>针对自己薄弱点，试题和试卷需要海量查找，无法精确定位</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缺乏自身学习数据的长期轨迹跟踪</a:t>
            </a:r>
            <a:endParaRPr lang="en-US" altLang="zh-CN"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814324585"/>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1291" y="1124744"/>
            <a:ext cx="5850650" cy="830997"/>
          </a:xfrm>
          <a:prstGeom prst="rect">
            <a:avLst/>
          </a:prstGeom>
          <a:noFill/>
        </p:spPr>
        <p:txBody>
          <a:bodyPr wrap="square" rtlCol="0">
            <a:spAutoFit/>
          </a:bodyPr>
          <a:lstStyle/>
          <a:p>
            <a:pPr algn="ctr"/>
            <a:r>
              <a:rPr lang="zh-CN" altLang="en-US" sz="4800" b="1" dirty="0" smtClean="0">
                <a:solidFill>
                  <a:schemeClr val="bg1"/>
                </a:solidFill>
                <a:latin typeface="微软雅黑" pitchFamily="34" charset="-122"/>
                <a:ea typeface="微软雅黑" pitchFamily="34" charset="-122"/>
              </a:rPr>
              <a:t>智慧云课平台的应用</a:t>
            </a:r>
            <a:endParaRPr lang="zh-CN" altLang="en-US" sz="48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xmlns="" val="304123720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8"/>
          <p:cNvSpPr txBox="1"/>
          <p:nvPr/>
        </p:nvSpPr>
        <p:spPr>
          <a:xfrm>
            <a:off x="7025407" y="43542"/>
            <a:ext cx="5040560" cy="461665"/>
          </a:xfrm>
          <a:prstGeom prst="rect">
            <a:avLst/>
          </a:prstGeom>
          <a:noFill/>
        </p:spPr>
        <p:txBody>
          <a:bodyPr wrap="square" rtlCol="0">
            <a:spAutoFit/>
          </a:bodyPr>
          <a:lstStyle/>
          <a:p>
            <a:r>
              <a:rPr lang="zh-CN" altLang="en-US" sz="2400" dirty="0" smtClean="0">
                <a:latin typeface="微软雅黑" pitchFamily="34" charset="-122"/>
                <a:ea typeface="微软雅黑" pitchFamily="34" charset="-122"/>
              </a:rPr>
              <a:t>智慧云课平台的组成体系</a:t>
            </a:r>
            <a:endParaRPr lang="zh-CN" altLang="en-US" sz="2400" dirty="0">
              <a:latin typeface="微软雅黑" pitchFamily="34" charset="-122"/>
              <a:ea typeface="微软雅黑" pitchFamily="34" charset="-122"/>
            </a:endParaRPr>
          </a:p>
        </p:txBody>
      </p:sp>
      <p:graphicFrame>
        <p:nvGraphicFramePr>
          <p:cNvPr id="8" name="图示 7"/>
          <p:cNvGraphicFramePr/>
          <p:nvPr>
            <p:extLst>
              <p:ext uri="{D42A27DB-BD31-4B8C-83A1-F6EECF244321}">
                <p14:modId xmlns:p14="http://schemas.microsoft.com/office/powerpoint/2010/main" xmlns="" val="124615001"/>
              </p:ext>
            </p:extLst>
          </p:nvPr>
        </p:nvGraphicFramePr>
        <p:xfrm>
          <a:off x="4720383" y="1044762"/>
          <a:ext cx="7464788" cy="4976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文本框 147"/>
          <p:cNvSpPr txBox="1"/>
          <p:nvPr/>
        </p:nvSpPr>
        <p:spPr>
          <a:xfrm>
            <a:off x="643419" y="3451899"/>
            <a:ext cx="2137832" cy="400110"/>
          </a:xfrm>
          <a:prstGeom prst="rect">
            <a:avLst/>
          </a:prstGeom>
          <a:noFill/>
        </p:spPr>
        <p:txBody>
          <a:bodyPr wrap="square" rtlCol="0">
            <a:spAutoFit/>
          </a:bodyPr>
          <a:lstStyle/>
          <a:p>
            <a:pPr algn="ct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课程资源体系</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文本框 148"/>
          <p:cNvSpPr txBox="1"/>
          <p:nvPr/>
        </p:nvSpPr>
        <p:spPr>
          <a:xfrm>
            <a:off x="2781251" y="3491264"/>
            <a:ext cx="2610023" cy="400110"/>
          </a:xfrm>
          <a:prstGeom prst="rect">
            <a:avLst/>
          </a:prstGeom>
          <a:noFill/>
        </p:spPr>
        <p:txBody>
          <a:bodyPr wrap="square" rtlCol="0">
            <a:spAutoFit/>
          </a:bodyPr>
          <a:lstStyle/>
          <a:p>
            <a:pPr algn="ct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学习检测体系</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459260" y="5805264"/>
            <a:ext cx="2610023" cy="461665"/>
          </a:xfrm>
          <a:prstGeom prst="rect">
            <a:avLst/>
          </a:prstGeom>
        </p:spPr>
        <p:txBody>
          <a:bodyPr wrap="square">
            <a:spAutoFit/>
          </a:bodyPr>
          <a:lstStyle/>
          <a:p>
            <a:pPr algn="ctr">
              <a:lnSpc>
                <a:spcPct val="120000"/>
              </a:lnSpc>
            </a:pP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教学管理体系</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文本框 150"/>
          <p:cNvSpPr txBox="1"/>
          <p:nvPr/>
        </p:nvSpPr>
        <p:spPr>
          <a:xfrm>
            <a:off x="2997275" y="5863913"/>
            <a:ext cx="2618057" cy="400110"/>
          </a:xfrm>
          <a:prstGeom prst="rect">
            <a:avLst/>
          </a:prstGeom>
          <a:noFill/>
        </p:spPr>
        <p:txBody>
          <a:bodyPr wrap="square" rtlCol="0">
            <a:spAutoFit/>
          </a:bodyPr>
          <a:lstStyle/>
          <a:p>
            <a:pPr algn="ct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数据统计分析</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体系</a:t>
            </a:r>
          </a:p>
        </p:txBody>
      </p:sp>
      <p:pic>
        <p:nvPicPr>
          <p:cNvPr id="19" name="Picture 18"/>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924866" y="1570575"/>
            <a:ext cx="1510956" cy="159803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346070" y="1545436"/>
            <a:ext cx="1623511" cy="16144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1" name="Picture 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574807" y="4154981"/>
            <a:ext cx="1445130" cy="15068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2" name="Picture 5"/>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942088" y="4045080"/>
            <a:ext cx="1598039" cy="159803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136421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8"/>
          <p:cNvSpPr txBox="1"/>
          <p:nvPr/>
        </p:nvSpPr>
        <p:spPr>
          <a:xfrm>
            <a:off x="7025407" y="43542"/>
            <a:ext cx="5040560" cy="461665"/>
          </a:xfrm>
          <a:prstGeom prst="rect">
            <a:avLst/>
          </a:prstGeom>
          <a:noFill/>
        </p:spPr>
        <p:txBody>
          <a:bodyPr wrap="square" rtlCol="0">
            <a:spAutoFit/>
          </a:bodyPr>
          <a:lstStyle/>
          <a:p>
            <a:r>
              <a:rPr lang="zh-CN" altLang="en-US" sz="2400" dirty="0">
                <a:latin typeface="微软雅黑" pitchFamily="34" charset="-122"/>
                <a:ea typeface="微软雅黑" pitchFamily="34" charset="-122"/>
              </a:rPr>
              <a:t>智慧云课平台课程资源</a:t>
            </a:r>
            <a:r>
              <a:rPr lang="zh-CN" altLang="en-US" sz="2400" dirty="0" smtClean="0">
                <a:latin typeface="微软雅黑" pitchFamily="34" charset="-122"/>
                <a:ea typeface="微软雅黑" pitchFamily="34" charset="-122"/>
              </a:rPr>
              <a:t>体系结构</a:t>
            </a:r>
            <a:endParaRPr lang="zh-CN" altLang="en-US" sz="2400" dirty="0">
              <a:latin typeface="微软雅黑" pitchFamily="34" charset="-122"/>
              <a:ea typeface="微软雅黑" pitchFamily="34" charset="-122"/>
            </a:endParaRPr>
          </a:p>
        </p:txBody>
      </p:sp>
      <p:graphicFrame>
        <p:nvGraphicFramePr>
          <p:cNvPr id="22" name="图示 21"/>
          <p:cNvGraphicFramePr/>
          <p:nvPr>
            <p:extLst>
              <p:ext uri="{D42A27DB-BD31-4B8C-83A1-F6EECF244321}">
                <p14:modId xmlns:p14="http://schemas.microsoft.com/office/powerpoint/2010/main" xmlns="" val="1196795729"/>
              </p:ext>
            </p:extLst>
          </p:nvPr>
        </p:nvGraphicFramePr>
        <p:xfrm>
          <a:off x="3213299" y="980728"/>
          <a:ext cx="8124825" cy="5416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18"/>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93019" y="2911081"/>
            <a:ext cx="1510956" cy="159803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文本框 147"/>
          <p:cNvSpPr txBox="1"/>
          <p:nvPr/>
        </p:nvSpPr>
        <p:spPr>
          <a:xfrm>
            <a:off x="379581" y="4725144"/>
            <a:ext cx="2137832" cy="400110"/>
          </a:xfrm>
          <a:prstGeom prst="rect">
            <a:avLst/>
          </a:prstGeom>
          <a:noFill/>
        </p:spPr>
        <p:txBody>
          <a:bodyPr wrap="square" rtlCol="0">
            <a:spAutoFit/>
          </a:bodyPr>
          <a:lstStyle/>
          <a:p>
            <a:pPr algn="ct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课程资源体系</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object 11"/>
          <p:cNvSpPr/>
          <p:nvPr/>
        </p:nvSpPr>
        <p:spPr>
          <a:xfrm>
            <a:off x="2493219" y="1281333"/>
            <a:ext cx="309866" cy="5025121"/>
          </a:xfrm>
          <a:custGeom>
            <a:avLst/>
            <a:gdLst/>
            <a:ahLst/>
            <a:cxnLst/>
            <a:rect l="l" t="t" r="r" b="b"/>
            <a:pathLst>
              <a:path w="203834" h="3709670">
                <a:moveTo>
                  <a:pt x="203300" y="3709467"/>
                </a:moveTo>
                <a:lnTo>
                  <a:pt x="164074" y="3708243"/>
                </a:lnTo>
                <a:lnTo>
                  <a:pt x="118144" y="3702541"/>
                </a:lnTo>
                <a:lnTo>
                  <a:pt x="95288" y="1872672"/>
                </a:lnTo>
                <a:lnTo>
                  <a:pt x="93394" y="1869299"/>
                </a:lnTo>
                <a:lnTo>
                  <a:pt x="53729" y="1858481"/>
                </a:lnTo>
                <a:lnTo>
                  <a:pt x="0" y="1854795"/>
                </a:lnTo>
                <a:lnTo>
                  <a:pt x="18395" y="1854352"/>
                </a:lnTo>
                <a:lnTo>
                  <a:pt x="67759" y="1848940"/>
                </a:lnTo>
                <a:lnTo>
                  <a:pt x="95288" y="17877"/>
                </a:lnTo>
                <a:lnTo>
                  <a:pt x="97182" y="14503"/>
                </a:lnTo>
                <a:lnTo>
                  <a:pt x="136847" y="3685"/>
                </a:lnTo>
                <a:lnTo>
                  <a:pt x="171077" y="691"/>
                </a:lnTo>
                <a:lnTo>
                  <a:pt x="190577" y="0"/>
                </a:lnTo>
              </a:path>
            </a:pathLst>
          </a:custGeom>
          <a:ln w="25399">
            <a:solidFill>
              <a:srgbClr val="B5B5B5"/>
            </a:solidFill>
          </a:ln>
        </p:spPr>
        <p:txBody>
          <a:bodyPr wrap="square" lIns="0" tIns="0" rIns="0" bIns="0" rtlCol="0">
            <a:spAutoFit/>
          </a:bodyPr>
          <a:lstStyle/>
          <a:p>
            <a:endParaRPr/>
          </a:p>
        </p:txBody>
      </p:sp>
      <p:sp>
        <p:nvSpPr>
          <p:cNvPr id="8" name="object 13"/>
          <p:cNvSpPr/>
          <p:nvPr/>
        </p:nvSpPr>
        <p:spPr>
          <a:xfrm>
            <a:off x="2869947" y="1305320"/>
            <a:ext cx="55320" cy="5004000"/>
          </a:xfrm>
          <a:custGeom>
            <a:avLst/>
            <a:gdLst/>
            <a:ahLst/>
            <a:cxnLst/>
            <a:rect l="l" t="t" r="r" b="b"/>
            <a:pathLst>
              <a:path w="72390" h="3709670">
                <a:moveTo>
                  <a:pt x="0" y="0"/>
                </a:moveTo>
                <a:lnTo>
                  <a:pt x="72009" y="0"/>
                </a:lnTo>
                <a:lnTo>
                  <a:pt x="72009" y="3709591"/>
                </a:lnTo>
                <a:lnTo>
                  <a:pt x="0" y="3709591"/>
                </a:lnTo>
                <a:lnTo>
                  <a:pt x="0" y="0"/>
                </a:lnTo>
                <a:close/>
              </a:path>
            </a:pathLst>
          </a:custGeom>
          <a:solidFill>
            <a:srgbClr val="EBAE36"/>
          </a:solidFill>
        </p:spPr>
        <p:txBody>
          <a:bodyPr wrap="square" lIns="0" tIns="0" rIns="0" bIns="0" rtlCol="0">
            <a:spAutoFit/>
          </a:bodyPr>
          <a:lstStyle/>
          <a:p>
            <a:endParaRPr/>
          </a:p>
        </p:txBody>
      </p:sp>
    </p:spTree>
    <p:extLst>
      <p:ext uri="{BB962C8B-B14F-4D97-AF65-F5344CB8AC3E}">
        <p14:creationId xmlns:p14="http://schemas.microsoft.com/office/powerpoint/2010/main" xmlns="" val="17136421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8"/>
          <p:cNvSpPr txBox="1"/>
          <p:nvPr/>
        </p:nvSpPr>
        <p:spPr>
          <a:xfrm>
            <a:off x="7025407" y="43542"/>
            <a:ext cx="5040560" cy="461665"/>
          </a:xfrm>
          <a:prstGeom prst="rect">
            <a:avLst/>
          </a:prstGeom>
          <a:noFill/>
        </p:spPr>
        <p:txBody>
          <a:bodyPr wrap="square" rtlCol="0">
            <a:spAutoFit/>
          </a:bodyPr>
          <a:lstStyle/>
          <a:p>
            <a:r>
              <a:rPr lang="zh-CN" altLang="en-US" sz="2400" dirty="0">
                <a:latin typeface="微软雅黑" pitchFamily="34" charset="-122"/>
                <a:ea typeface="微软雅黑" pitchFamily="34" charset="-122"/>
              </a:rPr>
              <a:t>智慧云课课程资源体系</a:t>
            </a:r>
            <a:r>
              <a:rPr lang="en-US" altLang="zh-CN" sz="2400" dirty="0">
                <a:latin typeface="微软雅黑" pitchFamily="34" charset="-122"/>
                <a:ea typeface="微软雅黑" pitchFamily="34" charset="-122"/>
              </a:rPr>
              <a:t>-</a:t>
            </a:r>
            <a:r>
              <a:rPr lang="zh-CN" altLang="en-US" sz="2400" dirty="0">
                <a:latin typeface="微软雅黑" pitchFamily="34" charset="-122"/>
                <a:ea typeface="微软雅黑" pitchFamily="34" charset="-122"/>
              </a:rPr>
              <a:t>课程目录</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124744"/>
            <a:ext cx="11978640" cy="49685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6056005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8"/>
          <p:cNvSpPr txBox="1"/>
          <p:nvPr/>
        </p:nvSpPr>
        <p:spPr>
          <a:xfrm>
            <a:off x="7025407" y="43542"/>
            <a:ext cx="5040560" cy="461665"/>
          </a:xfrm>
          <a:prstGeom prst="rect">
            <a:avLst/>
          </a:prstGeom>
          <a:noFill/>
        </p:spPr>
        <p:txBody>
          <a:bodyPr wrap="square" rtlCol="0">
            <a:spAutoFit/>
          </a:bodyPr>
          <a:lstStyle/>
          <a:p>
            <a:r>
              <a:rPr lang="zh-CN" altLang="en-US" sz="2400" dirty="0">
                <a:latin typeface="微软雅黑" pitchFamily="34" charset="-122"/>
                <a:ea typeface="微软雅黑" pitchFamily="34" charset="-122"/>
              </a:rPr>
              <a:t>智慧云课课程资源体系</a:t>
            </a:r>
            <a:r>
              <a:rPr lang="en-US" altLang="zh-CN" sz="2400" dirty="0">
                <a:latin typeface="微软雅黑" pitchFamily="34" charset="-122"/>
                <a:ea typeface="微软雅黑" pitchFamily="34" charset="-122"/>
              </a:rPr>
              <a:t>-</a:t>
            </a:r>
            <a:r>
              <a:rPr lang="zh-CN" altLang="en-US" sz="2400" dirty="0">
                <a:latin typeface="微软雅黑" pitchFamily="34" charset="-122"/>
                <a:ea typeface="微软雅黑" pitchFamily="34" charset="-122"/>
              </a:rPr>
              <a:t>课程目录</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831" y="1052735"/>
            <a:ext cx="11819428" cy="53285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6902762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8"/>
          <p:cNvSpPr txBox="1"/>
          <p:nvPr/>
        </p:nvSpPr>
        <p:spPr>
          <a:xfrm>
            <a:off x="7025407" y="43542"/>
            <a:ext cx="5040560" cy="461665"/>
          </a:xfrm>
          <a:prstGeom prst="rect">
            <a:avLst/>
          </a:prstGeom>
          <a:noFill/>
        </p:spPr>
        <p:txBody>
          <a:bodyPr wrap="square" rtlCol="0">
            <a:spAutoFit/>
          </a:bodyPr>
          <a:lstStyle/>
          <a:p>
            <a:r>
              <a:rPr lang="zh-CN" altLang="en-US" sz="2400" dirty="0">
                <a:latin typeface="微软雅黑" pitchFamily="34" charset="-122"/>
                <a:ea typeface="微软雅黑" pitchFamily="34" charset="-122"/>
              </a:rPr>
              <a:t>智慧云课课程资源体系</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资源管理</a:t>
            </a:r>
            <a:endParaRPr lang="zh-CN" altLang="en-US" sz="2400" dirty="0">
              <a:latin typeface="微软雅黑" pitchFamily="34" charset="-122"/>
              <a:ea typeface="微软雅黑" pitchFamily="34" charset="-122"/>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268760"/>
            <a:ext cx="11998275" cy="47525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6902762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8"/>
          <p:cNvSpPr txBox="1"/>
          <p:nvPr/>
        </p:nvSpPr>
        <p:spPr>
          <a:xfrm>
            <a:off x="7025407" y="43542"/>
            <a:ext cx="5040560" cy="461665"/>
          </a:xfrm>
          <a:prstGeom prst="rect">
            <a:avLst/>
          </a:prstGeom>
          <a:noFill/>
        </p:spPr>
        <p:txBody>
          <a:bodyPr wrap="square" rtlCol="0">
            <a:spAutoFit/>
          </a:bodyPr>
          <a:lstStyle/>
          <a:p>
            <a:r>
              <a:rPr lang="zh-CN" altLang="en-US" sz="2400" dirty="0">
                <a:latin typeface="微软雅黑" pitchFamily="34" charset="-122"/>
                <a:ea typeface="微软雅黑" pitchFamily="34" charset="-122"/>
              </a:rPr>
              <a:t>智慧云课课程资源体系</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资源管理</a:t>
            </a:r>
            <a:endParaRPr lang="zh-CN" altLang="en-US" sz="2400" dirty="0">
              <a:latin typeface="微软雅黑" pitchFamily="34" charset="-122"/>
              <a:ea typeface="微软雅黑" pitchFamily="34" charset="-122"/>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780" y="1268760"/>
            <a:ext cx="11926267" cy="47525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6902762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8"/>
          <p:cNvSpPr txBox="1"/>
          <p:nvPr/>
        </p:nvSpPr>
        <p:spPr>
          <a:xfrm>
            <a:off x="7025407" y="43542"/>
            <a:ext cx="5040560" cy="461665"/>
          </a:xfrm>
          <a:prstGeom prst="rect">
            <a:avLst/>
          </a:prstGeom>
          <a:noFill/>
        </p:spPr>
        <p:txBody>
          <a:bodyPr wrap="square" rtlCol="0">
            <a:spAutoFit/>
          </a:bodyPr>
          <a:lstStyle/>
          <a:p>
            <a:r>
              <a:rPr lang="zh-CN" altLang="en-US" sz="2400" dirty="0">
                <a:latin typeface="微软雅黑" pitchFamily="34" charset="-122"/>
                <a:ea typeface="微软雅黑" pitchFamily="34" charset="-122"/>
              </a:rPr>
              <a:t>智慧云课课程资源体系</a:t>
            </a:r>
            <a:r>
              <a:rPr lang="en-US" altLang="zh-CN" sz="2400" dirty="0">
                <a:latin typeface="微软雅黑" pitchFamily="34" charset="-122"/>
                <a:ea typeface="微软雅黑" pitchFamily="34" charset="-122"/>
              </a:rPr>
              <a:t>-</a:t>
            </a:r>
            <a:r>
              <a:rPr lang="zh-CN" altLang="en-US" sz="2400" dirty="0">
                <a:latin typeface="微软雅黑" pitchFamily="34" charset="-122"/>
                <a:ea typeface="微软雅黑" pitchFamily="34" charset="-122"/>
              </a:rPr>
              <a:t>课程学习</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985838"/>
            <a:ext cx="11926268" cy="4886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6902762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8"/>
          <p:cNvSpPr txBox="1"/>
          <p:nvPr/>
        </p:nvSpPr>
        <p:spPr>
          <a:xfrm>
            <a:off x="7025407" y="43542"/>
            <a:ext cx="5040560" cy="461665"/>
          </a:xfrm>
          <a:prstGeom prst="rect">
            <a:avLst/>
          </a:prstGeom>
          <a:noFill/>
        </p:spPr>
        <p:txBody>
          <a:bodyPr wrap="square" rtlCol="0">
            <a:spAutoFit/>
          </a:bodyPr>
          <a:lstStyle/>
          <a:p>
            <a:r>
              <a:rPr lang="zh-CN" altLang="en-US" sz="2400" dirty="0">
                <a:latin typeface="微软雅黑" pitchFamily="34" charset="-122"/>
                <a:ea typeface="微软雅黑" pitchFamily="34" charset="-122"/>
              </a:rPr>
              <a:t>智慧云课课程资源体系</a:t>
            </a:r>
            <a:r>
              <a:rPr lang="en-US" altLang="zh-CN" sz="2400" dirty="0">
                <a:latin typeface="微软雅黑" pitchFamily="34" charset="-122"/>
                <a:ea typeface="微软雅黑" pitchFamily="34" charset="-122"/>
              </a:rPr>
              <a:t>-</a:t>
            </a:r>
            <a:r>
              <a:rPr lang="zh-CN" altLang="en-US" sz="2400" dirty="0">
                <a:latin typeface="微软雅黑" pitchFamily="34" charset="-122"/>
                <a:ea typeface="微软雅黑" pitchFamily="34" charset="-122"/>
              </a:rPr>
              <a:t>课程学习</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919163"/>
            <a:ext cx="11998275" cy="53181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6902762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44440" y="-744"/>
            <a:ext cx="216024" cy="182651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179523" y="912515"/>
            <a:ext cx="216024" cy="91325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1428652" y="814809"/>
            <a:ext cx="2123049" cy="646331"/>
          </a:xfrm>
          <a:prstGeom prst="rect">
            <a:avLst/>
          </a:prstGeom>
          <a:noFill/>
        </p:spPr>
        <p:txBody>
          <a:bodyPr wrap="square" rtlCol="0">
            <a:spAutoFit/>
          </a:bodyPr>
          <a:lstStyle/>
          <a:p>
            <a:pPr algn="ctr"/>
            <a:r>
              <a:rPr lang="zh-CN" altLang="en-US" sz="3600" b="1" dirty="0" smtClean="0">
                <a:solidFill>
                  <a:schemeClr val="accent5">
                    <a:lumMod val="50000"/>
                  </a:schemeClr>
                </a:solidFill>
                <a:latin typeface="微软雅黑" pitchFamily="34" charset="-122"/>
                <a:ea typeface="微软雅黑" pitchFamily="34" charset="-122"/>
              </a:rPr>
              <a:t>报告目录</a:t>
            </a:r>
            <a:endParaRPr lang="zh-CN" altLang="en-US" sz="3600" b="1" dirty="0">
              <a:solidFill>
                <a:schemeClr val="accent5">
                  <a:lumMod val="50000"/>
                </a:schemeClr>
              </a:solidFill>
              <a:latin typeface="微软雅黑" pitchFamily="34" charset="-122"/>
              <a:ea typeface="微软雅黑" pitchFamily="34" charset="-122"/>
            </a:endParaRPr>
          </a:p>
        </p:txBody>
      </p:sp>
      <p:sp>
        <p:nvSpPr>
          <p:cNvPr id="8" name="TextBox 7"/>
          <p:cNvSpPr txBox="1"/>
          <p:nvPr/>
        </p:nvSpPr>
        <p:spPr>
          <a:xfrm>
            <a:off x="1499965" y="1569090"/>
            <a:ext cx="2073374" cy="369332"/>
          </a:xfrm>
          <a:prstGeom prst="rect">
            <a:avLst/>
          </a:prstGeom>
          <a:noFill/>
        </p:spPr>
        <p:txBody>
          <a:bodyPr wrap="square" rtlCol="0">
            <a:spAutoFit/>
          </a:bodyPr>
          <a:lstStyle/>
          <a:p>
            <a:pPr algn="ctr"/>
            <a:r>
              <a:rPr lang="en-US" altLang="zh-CN" dirty="0" smtClean="0">
                <a:solidFill>
                  <a:schemeClr val="tx1">
                    <a:lumMod val="65000"/>
                    <a:lumOff val="35000"/>
                  </a:schemeClr>
                </a:solidFill>
                <a:latin typeface="微软雅黑" pitchFamily="34" charset="-122"/>
                <a:ea typeface="微软雅黑" pitchFamily="34" charset="-122"/>
              </a:rPr>
              <a:t>CONTENTS PAGE</a:t>
            </a:r>
            <a:endParaRPr lang="zh-CN" altLang="en-US" dirty="0">
              <a:solidFill>
                <a:schemeClr val="tx1">
                  <a:lumMod val="65000"/>
                  <a:lumOff val="35000"/>
                </a:schemeClr>
              </a:solidFill>
              <a:latin typeface="微软雅黑" pitchFamily="34" charset="-122"/>
              <a:ea typeface="微软雅黑" pitchFamily="34" charset="-122"/>
            </a:endParaRPr>
          </a:p>
        </p:txBody>
      </p:sp>
      <p:sp>
        <p:nvSpPr>
          <p:cNvPr id="13" name="任意多边形 12"/>
          <p:cNvSpPr/>
          <p:nvPr/>
        </p:nvSpPr>
        <p:spPr>
          <a:xfrm>
            <a:off x="1353107" y="2778905"/>
            <a:ext cx="1963271" cy="1672070"/>
          </a:xfrm>
          <a:custGeom>
            <a:avLst/>
            <a:gdLst>
              <a:gd name="connsiteX0" fmla="*/ 0 w 1963271"/>
              <a:gd name="connsiteY0" fmla="*/ 0 h 1672070"/>
              <a:gd name="connsiteX1" fmla="*/ 1963271 w 1963271"/>
              <a:gd name="connsiteY1" fmla="*/ 0 h 1672070"/>
              <a:gd name="connsiteX2" fmla="*/ 1963271 w 1963271"/>
              <a:gd name="connsiteY2" fmla="*/ 1358153 h 1672070"/>
              <a:gd name="connsiteX3" fmla="*/ 1140337 w 1963271"/>
              <a:gd name="connsiteY3" fmla="*/ 1358153 h 1672070"/>
              <a:gd name="connsiteX4" fmla="*/ 981635 w 1963271"/>
              <a:gd name="connsiteY4" fmla="*/ 1672070 h 1672070"/>
              <a:gd name="connsiteX5" fmla="*/ 822932 w 1963271"/>
              <a:gd name="connsiteY5" fmla="*/ 1358153 h 1672070"/>
              <a:gd name="connsiteX6" fmla="*/ 0 w 1963271"/>
              <a:gd name="connsiteY6" fmla="*/ 1358153 h 167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3271" h="1672070">
                <a:moveTo>
                  <a:pt x="0" y="0"/>
                </a:moveTo>
                <a:lnTo>
                  <a:pt x="1963271" y="0"/>
                </a:lnTo>
                <a:lnTo>
                  <a:pt x="1963271" y="1358153"/>
                </a:lnTo>
                <a:lnTo>
                  <a:pt x="1140337" y="1358153"/>
                </a:lnTo>
                <a:lnTo>
                  <a:pt x="981635" y="1672070"/>
                </a:lnTo>
                <a:lnTo>
                  <a:pt x="822932" y="1358153"/>
                </a:lnTo>
                <a:lnTo>
                  <a:pt x="0" y="1358153"/>
                </a:lnTo>
                <a:close/>
              </a:path>
            </a:pathLst>
          </a:cu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3963236" y="2778905"/>
            <a:ext cx="1963271" cy="1672070"/>
          </a:xfrm>
          <a:custGeom>
            <a:avLst/>
            <a:gdLst>
              <a:gd name="connsiteX0" fmla="*/ 0 w 1963271"/>
              <a:gd name="connsiteY0" fmla="*/ 0 h 1672070"/>
              <a:gd name="connsiteX1" fmla="*/ 1963271 w 1963271"/>
              <a:gd name="connsiteY1" fmla="*/ 0 h 1672070"/>
              <a:gd name="connsiteX2" fmla="*/ 1963271 w 1963271"/>
              <a:gd name="connsiteY2" fmla="*/ 1358153 h 1672070"/>
              <a:gd name="connsiteX3" fmla="*/ 1136276 w 1963271"/>
              <a:gd name="connsiteY3" fmla="*/ 1358153 h 1672070"/>
              <a:gd name="connsiteX4" fmla="*/ 977574 w 1963271"/>
              <a:gd name="connsiteY4" fmla="*/ 1672070 h 1672070"/>
              <a:gd name="connsiteX5" fmla="*/ 818871 w 1963271"/>
              <a:gd name="connsiteY5" fmla="*/ 1358153 h 1672070"/>
              <a:gd name="connsiteX6" fmla="*/ 0 w 1963271"/>
              <a:gd name="connsiteY6" fmla="*/ 1358153 h 167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3271" h="1672070">
                <a:moveTo>
                  <a:pt x="0" y="0"/>
                </a:moveTo>
                <a:lnTo>
                  <a:pt x="1963271" y="0"/>
                </a:lnTo>
                <a:lnTo>
                  <a:pt x="1963271" y="1358153"/>
                </a:lnTo>
                <a:lnTo>
                  <a:pt x="1136276" y="1358153"/>
                </a:lnTo>
                <a:lnTo>
                  <a:pt x="977574" y="1672070"/>
                </a:lnTo>
                <a:lnTo>
                  <a:pt x="818871" y="1358153"/>
                </a:lnTo>
                <a:lnTo>
                  <a:pt x="0" y="1358153"/>
                </a:ln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5" name="任意多边形 14"/>
          <p:cNvSpPr/>
          <p:nvPr/>
        </p:nvSpPr>
        <p:spPr>
          <a:xfrm>
            <a:off x="6573365" y="2778905"/>
            <a:ext cx="1963271" cy="1672070"/>
          </a:xfrm>
          <a:custGeom>
            <a:avLst/>
            <a:gdLst>
              <a:gd name="connsiteX0" fmla="*/ 0 w 1963271"/>
              <a:gd name="connsiteY0" fmla="*/ 0 h 1672070"/>
              <a:gd name="connsiteX1" fmla="*/ 1963271 w 1963271"/>
              <a:gd name="connsiteY1" fmla="*/ 0 h 1672070"/>
              <a:gd name="connsiteX2" fmla="*/ 1963271 w 1963271"/>
              <a:gd name="connsiteY2" fmla="*/ 1358153 h 1672070"/>
              <a:gd name="connsiteX3" fmla="*/ 1140337 w 1963271"/>
              <a:gd name="connsiteY3" fmla="*/ 1358153 h 1672070"/>
              <a:gd name="connsiteX4" fmla="*/ 981635 w 1963271"/>
              <a:gd name="connsiteY4" fmla="*/ 1672070 h 1672070"/>
              <a:gd name="connsiteX5" fmla="*/ 822932 w 1963271"/>
              <a:gd name="connsiteY5" fmla="*/ 1358153 h 1672070"/>
              <a:gd name="connsiteX6" fmla="*/ 0 w 1963271"/>
              <a:gd name="connsiteY6" fmla="*/ 1358153 h 167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3271" h="1672070">
                <a:moveTo>
                  <a:pt x="0" y="0"/>
                </a:moveTo>
                <a:lnTo>
                  <a:pt x="1963271" y="0"/>
                </a:lnTo>
                <a:lnTo>
                  <a:pt x="1963271" y="1358153"/>
                </a:lnTo>
                <a:lnTo>
                  <a:pt x="1140337" y="1358153"/>
                </a:lnTo>
                <a:lnTo>
                  <a:pt x="981635" y="1672070"/>
                </a:lnTo>
                <a:lnTo>
                  <a:pt x="822932" y="1358153"/>
                </a:lnTo>
                <a:lnTo>
                  <a:pt x="0" y="1358153"/>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9183494" y="2778905"/>
            <a:ext cx="1963271" cy="1672070"/>
          </a:xfrm>
          <a:custGeom>
            <a:avLst/>
            <a:gdLst>
              <a:gd name="connsiteX0" fmla="*/ 0 w 1963271"/>
              <a:gd name="connsiteY0" fmla="*/ 0 h 1672070"/>
              <a:gd name="connsiteX1" fmla="*/ 1963271 w 1963271"/>
              <a:gd name="connsiteY1" fmla="*/ 0 h 1672070"/>
              <a:gd name="connsiteX2" fmla="*/ 1963271 w 1963271"/>
              <a:gd name="connsiteY2" fmla="*/ 1358153 h 1672070"/>
              <a:gd name="connsiteX3" fmla="*/ 1140337 w 1963271"/>
              <a:gd name="connsiteY3" fmla="*/ 1358153 h 1672070"/>
              <a:gd name="connsiteX4" fmla="*/ 981634 w 1963271"/>
              <a:gd name="connsiteY4" fmla="*/ 1672070 h 1672070"/>
              <a:gd name="connsiteX5" fmla="*/ 822932 w 1963271"/>
              <a:gd name="connsiteY5" fmla="*/ 1358153 h 1672070"/>
              <a:gd name="connsiteX6" fmla="*/ 0 w 1963271"/>
              <a:gd name="connsiteY6" fmla="*/ 1358153 h 167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3271" h="1672070">
                <a:moveTo>
                  <a:pt x="0" y="0"/>
                </a:moveTo>
                <a:lnTo>
                  <a:pt x="1963271" y="0"/>
                </a:lnTo>
                <a:lnTo>
                  <a:pt x="1963271" y="1358153"/>
                </a:lnTo>
                <a:lnTo>
                  <a:pt x="1140337" y="1358153"/>
                </a:lnTo>
                <a:lnTo>
                  <a:pt x="981634" y="1672070"/>
                </a:lnTo>
                <a:lnTo>
                  <a:pt x="822932" y="1358153"/>
                </a:lnTo>
                <a:lnTo>
                  <a:pt x="0" y="1358153"/>
                </a:ln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grpSp>
        <p:nvGrpSpPr>
          <p:cNvPr id="25" name="组合 24"/>
          <p:cNvGrpSpPr/>
          <p:nvPr/>
        </p:nvGrpSpPr>
        <p:grpSpPr>
          <a:xfrm>
            <a:off x="9621410" y="3069157"/>
            <a:ext cx="1087437" cy="756040"/>
            <a:chOff x="10571163" y="5337175"/>
            <a:chExt cx="1370013" cy="952501"/>
          </a:xfrm>
          <a:solidFill>
            <a:schemeClr val="bg1"/>
          </a:solidFill>
        </p:grpSpPr>
        <p:sp>
          <p:nvSpPr>
            <p:cNvPr id="26" name="Freeform 68"/>
            <p:cNvSpPr>
              <a:spLocks/>
            </p:cNvSpPr>
            <p:nvPr/>
          </p:nvSpPr>
          <p:spPr bwMode="auto">
            <a:xfrm>
              <a:off x="11684001" y="5337175"/>
              <a:ext cx="90488" cy="142875"/>
            </a:xfrm>
            <a:custGeom>
              <a:avLst/>
              <a:gdLst>
                <a:gd name="T0" fmla="*/ 9 w 31"/>
                <a:gd name="T1" fmla="*/ 49 h 49"/>
                <a:gd name="T2" fmla="*/ 1 w 31"/>
                <a:gd name="T3" fmla="*/ 35 h 49"/>
                <a:gd name="T4" fmla="*/ 1 w 31"/>
                <a:gd name="T5" fmla="*/ 35 h 49"/>
                <a:gd name="T6" fmla="*/ 8 w 31"/>
                <a:gd name="T7" fmla="*/ 9 h 49"/>
                <a:gd name="T8" fmla="*/ 22 w 31"/>
                <a:gd name="T9" fmla="*/ 1 h 49"/>
                <a:gd name="T10" fmla="*/ 22 w 31"/>
                <a:gd name="T11" fmla="*/ 1 h 49"/>
                <a:gd name="T12" fmla="*/ 30 w 31"/>
                <a:gd name="T13" fmla="*/ 15 h 49"/>
                <a:gd name="T14" fmla="*/ 30 w 31"/>
                <a:gd name="T15" fmla="*/ 15 h 49"/>
                <a:gd name="T16" fmla="*/ 22 w 31"/>
                <a:gd name="T17" fmla="*/ 41 h 49"/>
                <a:gd name="T18" fmla="*/ 12 w 31"/>
                <a:gd name="T19" fmla="*/ 49 h 49"/>
                <a:gd name="T20" fmla="*/ 12 w 31"/>
                <a:gd name="T21" fmla="*/ 49 h 49"/>
                <a:gd name="T22" fmla="*/ 9 w 31"/>
                <a:gd name="T23"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49">
                  <a:moveTo>
                    <a:pt x="9" y="49"/>
                  </a:moveTo>
                  <a:cubicBezTo>
                    <a:pt x="3" y="47"/>
                    <a:pt x="0" y="41"/>
                    <a:pt x="1" y="35"/>
                  </a:cubicBezTo>
                  <a:cubicBezTo>
                    <a:pt x="1" y="35"/>
                    <a:pt x="1" y="35"/>
                    <a:pt x="1" y="35"/>
                  </a:cubicBezTo>
                  <a:cubicBezTo>
                    <a:pt x="8" y="9"/>
                    <a:pt x="8" y="9"/>
                    <a:pt x="8" y="9"/>
                  </a:cubicBezTo>
                  <a:cubicBezTo>
                    <a:pt x="10" y="3"/>
                    <a:pt x="16" y="0"/>
                    <a:pt x="22" y="1"/>
                  </a:cubicBezTo>
                  <a:cubicBezTo>
                    <a:pt x="22" y="1"/>
                    <a:pt x="22" y="1"/>
                    <a:pt x="22" y="1"/>
                  </a:cubicBezTo>
                  <a:cubicBezTo>
                    <a:pt x="28" y="3"/>
                    <a:pt x="31" y="9"/>
                    <a:pt x="30" y="15"/>
                  </a:cubicBezTo>
                  <a:cubicBezTo>
                    <a:pt x="30" y="15"/>
                    <a:pt x="30" y="15"/>
                    <a:pt x="30" y="15"/>
                  </a:cubicBezTo>
                  <a:cubicBezTo>
                    <a:pt x="22" y="41"/>
                    <a:pt x="22" y="41"/>
                    <a:pt x="22" y="41"/>
                  </a:cubicBezTo>
                  <a:cubicBezTo>
                    <a:pt x="21" y="46"/>
                    <a:pt x="17" y="49"/>
                    <a:pt x="12" y="49"/>
                  </a:cubicBezTo>
                  <a:cubicBezTo>
                    <a:pt x="12" y="49"/>
                    <a:pt x="12" y="49"/>
                    <a:pt x="12" y="49"/>
                  </a:cubicBezTo>
                  <a:cubicBezTo>
                    <a:pt x="11" y="49"/>
                    <a:pt x="10" y="49"/>
                    <a:pt x="9" y="4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69"/>
            <p:cNvSpPr>
              <a:spLocks/>
            </p:cNvSpPr>
            <p:nvPr/>
          </p:nvSpPr>
          <p:spPr bwMode="auto">
            <a:xfrm>
              <a:off x="11772901" y="5413375"/>
              <a:ext cx="139700" cy="111125"/>
            </a:xfrm>
            <a:custGeom>
              <a:avLst/>
              <a:gdLst>
                <a:gd name="T0" fmla="*/ 3 w 48"/>
                <a:gd name="T1" fmla="*/ 32 h 38"/>
                <a:gd name="T2" fmla="*/ 7 w 48"/>
                <a:gd name="T3" fmla="*/ 17 h 38"/>
                <a:gd name="T4" fmla="*/ 7 w 48"/>
                <a:gd name="T5" fmla="*/ 17 h 38"/>
                <a:gd name="T6" fmla="*/ 30 w 48"/>
                <a:gd name="T7" fmla="*/ 3 h 38"/>
                <a:gd name="T8" fmla="*/ 45 w 48"/>
                <a:gd name="T9" fmla="*/ 7 h 38"/>
                <a:gd name="T10" fmla="*/ 45 w 48"/>
                <a:gd name="T11" fmla="*/ 7 h 38"/>
                <a:gd name="T12" fmla="*/ 41 w 48"/>
                <a:gd name="T13" fmla="*/ 22 h 38"/>
                <a:gd name="T14" fmla="*/ 41 w 48"/>
                <a:gd name="T15" fmla="*/ 22 h 38"/>
                <a:gd name="T16" fmla="*/ 18 w 48"/>
                <a:gd name="T17" fmla="*/ 36 h 38"/>
                <a:gd name="T18" fmla="*/ 15 w 48"/>
                <a:gd name="T19" fmla="*/ 37 h 38"/>
                <a:gd name="T20" fmla="*/ 15 w 48"/>
                <a:gd name="T21" fmla="*/ 37 h 38"/>
                <a:gd name="T22" fmla="*/ 3 w 48"/>
                <a:gd name="T23"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38">
                  <a:moveTo>
                    <a:pt x="3" y="32"/>
                  </a:moveTo>
                  <a:cubicBezTo>
                    <a:pt x="0" y="27"/>
                    <a:pt x="2" y="20"/>
                    <a:pt x="7" y="17"/>
                  </a:cubicBezTo>
                  <a:cubicBezTo>
                    <a:pt x="7" y="17"/>
                    <a:pt x="7" y="17"/>
                    <a:pt x="7" y="17"/>
                  </a:cubicBezTo>
                  <a:cubicBezTo>
                    <a:pt x="30" y="3"/>
                    <a:pt x="30" y="3"/>
                    <a:pt x="30" y="3"/>
                  </a:cubicBezTo>
                  <a:cubicBezTo>
                    <a:pt x="35" y="0"/>
                    <a:pt x="42" y="2"/>
                    <a:pt x="45" y="7"/>
                  </a:cubicBezTo>
                  <a:cubicBezTo>
                    <a:pt x="45" y="7"/>
                    <a:pt x="45" y="7"/>
                    <a:pt x="45" y="7"/>
                  </a:cubicBezTo>
                  <a:cubicBezTo>
                    <a:pt x="48" y="12"/>
                    <a:pt x="46" y="19"/>
                    <a:pt x="41" y="22"/>
                  </a:cubicBezTo>
                  <a:cubicBezTo>
                    <a:pt x="41" y="22"/>
                    <a:pt x="41" y="22"/>
                    <a:pt x="41" y="22"/>
                  </a:cubicBezTo>
                  <a:cubicBezTo>
                    <a:pt x="18" y="36"/>
                    <a:pt x="18" y="36"/>
                    <a:pt x="18" y="36"/>
                  </a:cubicBezTo>
                  <a:cubicBezTo>
                    <a:pt x="17" y="36"/>
                    <a:pt x="16" y="37"/>
                    <a:pt x="15" y="37"/>
                  </a:cubicBezTo>
                  <a:cubicBezTo>
                    <a:pt x="15" y="37"/>
                    <a:pt x="15" y="37"/>
                    <a:pt x="15" y="37"/>
                  </a:cubicBezTo>
                  <a:cubicBezTo>
                    <a:pt x="10" y="38"/>
                    <a:pt x="5" y="36"/>
                    <a:pt x="3" y="3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70"/>
            <p:cNvSpPr>
              <a:spLocks/>
            </p:cNvSpPr>
            <p:nvPr/>
          </p:nvSpPr>
          <p:spPr bwMode="auto">
            <a:xfrm>
              <a:off x="11506201" y="5702300"/>
              <a:ext cx="434975" cy="482600"/>
            </a:xfrm>
            <a:custGeom>
              <a:avLst/>
              <a:gdLst>
                <a:gd name="T0" fmla="*/ 136 w 149"/>
                <a:gd name="T1" fmla="*/ 86 h 165"/>
                <a:gd name="T2" fmla="*/ 74 w 149"/>
                <a:gd name="T3" fmla="*/ 34 h 165"/>
                <a:gd name="T4" fmla="*/ 72 w 149"/>
                <a:gd name="T5" fmla="*/ 0 h 165"/>
                <a:gd name="T6" fmla="*/ 0 w 149"/>
                <a:gd name="T7" fmla="*/ 65 h 165"/>
                <a:gd name="T8" fmla="*/ 78 w 149"/>
                <a:gd name="T9" fmla="*/ 126 h 165"/>
                <a:gd name="T10" fmla="*/ 76 w 149"/>
                <a:gd name="T11" fmla="*/ 88 h 165"/>
                <a:gd name="T12" fmla="*/ 96 w 149"/>
                <a:gd name="T13" fmla="*/ 165 h 165"/>
                <a:gd name="T14" fmla="*/ 136 w 149"/>
                <a:gd name="T15" fmla="*/ 86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 h="165">
                  <a:moveTo>
                    <a:pt x="136" y="86"/>
                  </a:moveTo>
                  <a:cubicBezTo>
                    <a:pt x="127" y="45"/>
                    <a:pt x="91" y="36"/>
                    <a:pt x="74" y="34"/>
                  </a:cubicBezTo>
                  <a:cubicBezTo>
                    <a:pt x="72" y="0"/>
                    <a:pt x="72" y="0"/>
                    <a:pt x="72" y="0"/>
                  </a:cubicBezTo>
                  <a:cubicBezTo>
                    <a:pt x="0" y="65"/>
                    <a:pt x="0" y="65"/>
                    <a:pt x="0" y="65"/>
                  </a:cubicBezTo>
                  <a:cubicBezTo>
                    <a:pt x="78" y="126"/>
                    <a:pt x="78" y="126"/>
                    <a:pt x="78" y="126"/>
                  </a:cubicBezTo>
                  <a:cubicBezTo>
                    <a:pt x="76" y="88"/>
                    <a:pt x="76" y="88"/>
                    <a:pt x="76" y="88"/>
                  </a:cubicBezTo>
                  <a:cubicBezTo>
                    <a:pt x="138" y="106"/>
                    <a:pt x="96" y="165"/>
                    <a:pt x="96" y="165"/>
                  </a:cubicBezTo>
                  <a:cubicBezTo>
                    <a:pt x="96" y="165"/>
                    <a:pt x="149" y="142"/>
                    <a:pt x="136" y="8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71"/>
            <p:cNvSpPr>
              <a:spLocks/>
            </p:cNvSpPr>
            <p:nvPr/>
          </p:nvSpPr>
          <p:spPr bwMode="auto">
            <a:xfrm>
              <a:off x="10571163" y="5345113"/>
              <a:ext cx="1093788" cy="787400"/>
            </a:xfrm>
            <a:custGeom>
              <a:avLst/>
              <a:gdLst>
                <a:gd name="T0" fmla="*/ 48 w 374"/>
                <a:gd name="T1" fmla="*/ 127 h 269"/>
                <a:gd name="T2" fmla="*/ 147 w 374"/>
                <a:gd name="T3" fmla="*/ 40 h 269"/>
                <a:gd name="T4" fmla="*/ 370 w 374"/>
                <a:gd name="T5" fmla="*/ 40 h 269"/>
                <a:gd name="T6" fmla="*/ 374 w 374"/>
                <a:gd name="T7" fmla="*/ 25 h 269"/>
                <a:gd name="T8" fmla="*/ 157 w 374"/>
                <a:gd name="T9" fmla="*/ 25 h 269"/>
                <a:gd name="T10" fmla="*/ 119 w 374"/>
                <a:gd name="T11" fmla="*/ 0 h 269"/>
                <a:gd name="T12" fmla="*/ 36 w 374"/>
                <a:gd name="T13" fmla="*/ 0 h 269"/>
                <a:gd name="T14" fmla="*/ 1 w 374"/>
                <a:gd name="T15" fmla="*/ 38 h 269"/>
                <a:gd name="T16" fmla="*/ 7 w 374"/>
                <a:gd name="T17" fmla="*/ 100 h 269"/>
                <a:gd name="T18" fmla="*/ 10 w 374"/>
                <a:gd name="T19" fmla="*/ 139 h 269"/>
                <a:gd name="T20" fmla="*/ 19 w 374"/>
                <a:gd name="T21" fmla="*/ 234 h 269"/>
                <a:gd name="T22" fmla="*/ 31 w 374"/>
                <a:gd name="T23" fmla="*/ 269 h 269"/>
                <a:gd name="T24" fmla="*/ 30 w 374"/>
                <a:gd name="T25" fmla="*/ 258 h 269"/>
                <a:gd name="T26" fmla="*/ 31 w 374"/>
                <a:gd name="T27" fmla="*/ 246 h 269"/>
                <a:gd name="T28" fmla="*/ 48 w 374"/>
                <a:gd name="T29" fmla="*/ 12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4" h="269">
                  <a:moveTo>
                    <a:pt x="48" y="127"/>
                  </a:moveTo>
                  <a:cubicBezTo>
                    <a:pt x="55" y="79"/>
                    <a:pt x="98" y="41"/>
                    <a:pt x="147" y="40"/>
                  </a:cubicBezTo>
                  <a:cubicBezTo>
                    <a:pt x="370" y="40"/>
                    <a:pt x="370" y="40"/>
                    <a:pt x="370" y="40"/>
                  </a:cubicBezTo>
                  <a:cubicBezTo>
                    <a:pt x="374" y="25"/>
                    <a:pt x="374" y="25"/>
                    <a:pt x="374" y="25"/>
                  </a:cubicBezTo>
                  <a:cubicBezTo>
                    <a:pt x="157" y="25"/>
                    <a:pt x="157" y="25"/>
                    <a:pt x="157" y="25"/>
                  </a:cubicBezTo>
                  <a:cubicBezTo>
                    <a:pt x="150" y="12"/>
                    <a:pt x="139" y="0"/>
                    <a:pt x="119" y="0"/>
                  </a:cubicBezTo>
                  <a:cubicBezTo>
                    <a:pt x="36" y="0"/>
                    <a:pt x="36" y="0"/>
                    <a:pt x="36" y="0"/>
                  </a:cubicBezTo>
                  <a:cubicBezTo>
                    <a:pt x="5" y="0"/>
                    <a:pt x="0" y="27"/>
                    <a:pt x="1" y="38"/>
                  </a:cubicBezTo>
                  <a:cubicBezTo>
                    <a:pt x="7" y="100"/>
                    <a:pt x="7" y="100"/>
                    <a:pt x="7" y="100"/>
                  </a:cubicBezTo>
                  <a:cubicBezTo>
                    <a:pt x="10" y="139"/>
                    <a:pt x="10" y="139"/>
                    <a:pt x="10" y="139"/>
                  </a:cubicBezTo>
                  <a:cubicBezTo>
                    <a:pt x="19" y="234"/>
                    <a:pt x="19" y="234"/>
                    <a:pt x="19" y="234"/>
                  </a:cubicBezTo>
                  <a:cubicBezTo>
                    <a:pt x="20" y="246"/>
                    <a:pt x="24" y="258"/>
                    <a:pt x="31" y="269"/>
                  </a:cubicBezTo>
                  <a:cubicBezTo>
                    <a:pt x="30" y="265"/>
                    <a:pt x="30" y="262"/>
                    <a:pt x="30" y="258"/>
                  </a:cubicBezTo>
                  <a:cubicBezTo>
                    <a:pt x="30" y="254"/>
                    <a:pt x="30" y="250"/>
                    <a:pt x="31" y="246"/>
                  </a:cubicBezTo>
                  <a:lnTo>
                    <a:pt x="48" y="1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72"/>
            <p:cNvSpPr>
              <a:spLocks/>
            </p:cNvSpPr>
            <p:nvPr/>
          </p:nvSpPr>
          <p:spPr bwMode="auto">
            <a:xfrm>
              <a:off x="10682288" y="5503863"/>
              <a:ext cx="1189038" cy="785813"/>
            </a:xfrm>
            <a:custGeom>
              <a:avLst/>
              <a:gdLst>
                <a:gd name="T0" fmla="*/ 336 w 407"/>
                <a:gd name="T1" fmla="*/ 0 h 269"/>
                <a:gd name="T2" fmla="*/ 109 w 407"/>
                <a:gd name="T3" fmla="*/ 0 h 269"/>
                <a:gd name="T4" fmla="*/ 23 w 407"/>
                <a:gd name="T5" fmla="*/ 75 h 269"/>
                <a:gd name="T6" fmla="*/ 6 w 407"/>
                <a:gd name="T7" fmla="*/ 194 h 269"/>
                <a:gd name="T8" fmla="*/ 71 w 407"/>
                <a:gd name="T9" fmla="*/ 269 h 269"/>
                <a:gd name="T10" fmla="*/ 298 w 407"/>
                <a:gd name="T11" fmla="*/ 269 h 269"/>
                <a:gd name="T12" fmla="*/ 369 w 407"/>
                <a:gd name="T13" fmla="*/ 231 h 269"/>
                <a:gd name="T14" fmla="*/ 370 w 407"/>
                <a:gd name="T15" fmla="*/ 228 h 269"/>
                <a:gd name="T16" fmla="*/ 371 w 407"/>
                <a:gd name="T17" fmla="*/ 227 h 269"/>
                <a:gd name="T18" fmla="*/ 372 w 407"/>
                <a:gd name="T19" fmla="*/ 225 h 269"/>
                <a:gd name="T20" fmla="*/ 376 w 407"/>
                <a:gd name="T21" fmla="*/ 217 h 269"/>
                <a:gd name="T22" fmla="*/ 382 w 407"/>
                <a:gd name="T23" fmla="*/ 194 h 269"/>
                <a:gd name="T24" fmla="*/ 377 w 407"/>
                <a:gd name="T25" fmla="*/ 178 h 269"/>
                <a:gd name="T26" fmla="*/ 369 w 407"/>
                <a:gd name="T27" fmla="*/ 171 h 269"/>
                <a:gd name="T28" fmla="*/ 370 w 407"/>
                <a:gd name="T29" fmla="*/ 194 h 269"/>
                <a:gd name="T30" fmla="*/ 365 w 407"/>
                <a:gd name="T31" fmla="*/ 203 h 269"/>
                <a:gd name="T32" fmla="*/ 354 w 407"/>
                <a:gd name="T33" fmla="*/ 202 h 269"/>
                <a:gd name="T34" fmla="*/ 276 w 407"/>
                <a:gd name="T35" fmla="*/ 141 h 269"/>
                <a:gd name="T36" fmla="*/ 272 w 407"/>
                <a:gd name="T37" fmla="*/ 134 h 269"/>
                <a:gd name="T38" fmla="*/ 276 w 407"/>
                <a:gd name="T39" fmla="*/ 126 h 269"/>
                <a:gd name="T40" fmla="*/ 347 w 407"/>
                <a:gd name="T41" fmla="*/ 61 h 269"/>
                <a:gd name="T42" fmla="*/ 358 w 407"/>
                <a:gd name="T43" fmla="*/ 59 h 269"/>
                <a:gd name="T44" fmla="*/ 364 w 407"/>
                <a:gd name="T45" fmla="*/ 67 h 269"/>
                <a:gd name="T46" fmla="*/ 365 w 407"/>
                <a:gd name="T47" fmla="*/ 94 h 269"/>
                <a:gd name="T48" fmla="*/ 395 w 407"/>
                <a:gd name="T49" fmla="*/ 105 h 269"/>
                <a:gd name="T50" fmla="*/ 396 w 407"/>
                <a:gd name="T51" fmla="*/ 106 h 269"/>
                <a:gd name="T52" fmla="*/ 401 w 407"/>
                <a:gd name="T53" fmla="*/ 75 h 269"/>
                <a:gd name="T54" fmla="*/ 336 w 407"/>
                <a:gd name="T55"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7" h="269">
                  <a:moveTo>
                    <a:pt x="336" y="0"/>
                  </a:moveTo>
                  <a:cubicBezTo>
                    <a:pt x="109" y="0"/>
                    <a:pt x="109" y="0"/>
                    <a:pt x="109" y="0"/>
                  </a:cubicBezTo>
                  <a:cubicBezTo>
                    <a:pt x="67" y="0"/>
                    <a:pt x="28" y="34"/>
                    <a:pt x="23" y="75"/>
                  </a:cubicBezTo>
                  <a:cubicBezTo>
                    <a:pt x="6" y="194"/>
                    <a:pt x="6" y="194"/>
                    <a:pt x="6" y="194"/>
                  </a:cubicBezTo>
                  <a:cubicBezTo>
                    <a:pt x="0" y="235"/>
                    <a:pt x="29" y="269"/>
                    <a:pt x="71" y="269"/>
                  </a:cubicBezTo>
                  <a:cubicBezTo>
                    <a:pt x="298" y="269"/>
                    <a:pt x="298" y="269"/>
                    <a:pt x="298" y="269"/>
                  </a:cubicBezTo>
                  <a:cubicBezTo>
                    <a:pt x="326" y="269"/>
                    <a:pt x="353" y="254"/>
                    <a:pt x="369" y="231"/>
                  </a:cubicBezTo>
                  <a:cubicBezTo>
                    <a:pt x="369" y="230"/>
                    <a:pt x="370" y="229"/>
                    <a:pt x="370" y="228"/>
                  </a:cubicBezTo>
                  <a:cubicBezTo>
                    <a:pt x="370" y="228"/>
                    <a:pt x="371" y="228"/>
                    <a:pt x="371" y="227"/>
                  </a:cubicBezTo>
                  <a:cubicBezTo>
                    <a:pt x="371" y="227"/>
                    <a:pt x="372" y="226"/>
                    <a:pt x="372" y="225"/>
                  </a:cubicBezTo>
                  <a:cubicBezTo>
                    <a:pt x="373" y="223"/>
                    <a:pt x="375" y="220"/>
                    <a:pt x="376" y="217"/>
                  </a:cubicBezTo>
                  <a:cubicBezTo>
                    <a:pt x="379" y="210"/>
                    <a:pt x="382" y="202"/>
                    <a:pt x="382" y="194"/>
                  </a:cubicBezTo>
                  <a:cubicBezTo>
                    <a:pt x="382" y="188"/>
                    <a:pt x="381" y="183"/>
                    <a:pt x="377" y="178"/>
                  </a:cubicBezTo>
                  <a:cubicBezTo>
                    <a:pt x="375" y="176"/>
                    <a:pt x="373" y="174"/>
                    <a:pt x="369" y="171"/>
                  </a:cubicBezTo>
                  <a:cubicBezTo>
                    <a:pt x="370" y="194"/>
                    <a:pt x="370" y="194"/>
                    <a:pt x="370" y="194"/>
                  </a:cubicBezTo>
                  <a:cubicBezTo>
                    <a:pt x="370" y="198"/>
                    <a:pt x="368" y="201"/>
                    <a:pt x="365" y="203"/>
                  </a:cubicBezTo>
                  <a:cubicBezTo>
                    <a:pt x="361" y="205"/>
                    <a:pt x="357" y="205"/>
                    <a:pt x="354" y="202"/>
                  </a:cubicBezTo>
                  <a:cubicBezTo>
                    <a:pt x="276" y="141"/>
                    <a:pt x="276" y="141"/>
                    <a:pt x="276" y="141"/>
                  </a:cubicBezTo>
                  <a:cubicBezTo>
                    <a:pt x="274" y="139"/>
                    <a:pt x="273" y="136"/>
                    <a:pt x="272" y="134"/>
                  </a:cubicBezTo>
                  <a:cubicBezTo>
                    <a:pt x="272" y="131"/>
                    <a:pt x="273" y="128"/>
                    <a:pt x="276" y="126"/>
                  </a:cubicBezTo>
                  <a:cubicBezTo>
                    <a:pt x="347" y="61"/>
                    <a:pt x="347" y="61"/>
                    <a:pt x="347" y="61"/>
                  </a:cubicBezTo>
                  <a:cubicBezTo>
                    <a:pt x="350" y="58"/>
                    <a:pt x="354" y="57"/>
                    <a:pt x="358" y="59"/>
                  </a:cubicBezTo>
                  <a:cubicBezTo>
                    <a:pt x="361" y="60"/>
                    <a:pt x="363" y="63"/>
                    <a:pt x="364" y="67"/>
                  </a:cubicBezTo>
                  <a:cubicBezTo>
                    <a:pt x="365" y="94"/>
                    <a:pt x="365" y="94"/>
                    <a:pt x="365" y="94"/>
                  </a:cubicBezTo>
                  <a:cubicBezTo>
                    <a:pt x="374" y="95"/>
                    <a:pt x="384" y="99"/>
                    <a:pt x="395" y="105"/>
                  </a:cubicBezTo>
                  <a:cubicBezTo>
                    <a:pt x="395" y="105"/>
                    <a:pt x="396" y="106"/>
                    <a:pt x="396" y="106"/>
                  </a:cubicBezTo>
                  <a:cubicBezTo>
                    <a:pt x="401" y="75"/>
                    <a:pt x="401" y="75"/>
                    <a:pt x="401" y="75"/>
                  </a:cubicBezTo>
                  <a:cubicBezTo>
                    <a:pt x="407" y="34"/>
                    <a:pt x="377" y="0"/>
                    <a:pt x="33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5" name="文本框 147"/>
          <p:cNvSpPr txBox="1"/>
          <p:nvPr/>
        </p:nvSpPr>
        <p:spPr>
          <a:xfrm>
            <a:off x="912014" y="4632447"/>
            <a:ext cx="2845454" cy="400110"/>
          </a:xfrm>
          <a:prstGeom prst="rect">
            <a:avLst/>
          </a:prstGeom>
          <a:noFill/>
        </p:spPr>
        <p:txBody>
          <a:bodyPr wrap="square" rtlCol="0">
            <a:spAutoFit/>
          </a:bodyPr>
          <a:lstStyle/>
          <a:p>
            <a:pPr algn="ctr"/>
            <a:r>
              <a:rPr lang="en-US" altLang="zh-CN" sz="2000" dirty="0" smtClean="0">
                <a:solidFill>
                  <a:schemeClr val="tx1">
                    <a:lumMod val="65000"/>
                    <a:lumOff val="35000"/>
                  </a:schemeClr>
                </a:solidFill>
                <a:latin typeface="微软雅黑" panose="020B0503020204020204" pitchFamily="34" charset="-122"/>
                <a:ea typeface="微软雅黑" panose="020B0503020204020204" pitchFamily="34" charset="-122"/>
              </a:rPr>
              <a:t>P1</a:t>
            </a:r>
            <a:r>
              <a:rPr lang="en-US" altLang="zh-CN" sz="200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数字校园概况</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文本框 148"/>
          <p:cNvSpPr txBox="1"/>
          <p:nvPr/>
        </p:nvSpPr>
        <p:spPr>
          <a:xfrm>
            <a:off x="3639858" y="4632447"/>
            <a:ext cx="2610023" cy="400110"/>
          </a:xfrm>
          <a:prstGeom prst="rect">
            <a:avLst/>
          </a:prstGeom>
          <a:noFill/>
        </p:spPr>
        <p:txBody>
          <a:bodyPr wrap="square" rtlCol="0">
            <a:spAutoFit/>
          </a:bodyPr>
          <a:lstStyle/>
          <a:p>
            <a:pPr algn="ctr"/>
            <a:r>
              <a:rPr lang="en-US" altLang="zh-CN" sz="2000" dirty="0" smtClean="0">
                <a:solidFill>
                  <a:schemeClr val="tx1">
                    <a:lumMod val="65000"/>
                    <a:lumOff val="35000"/>
                  </a:schemeClr>
                </a:solidFill>
                <a:latin typeface="微软雅黑" panose="020B0503020204020204" pitchFamily="34" charset="-122"/>
                <a:ea typeface="微软雅黑" panose="020B0503020204020204" pitchFamily="34" charset="-122"/>
              </a:rPr>
              <a:t>P2.</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在线教学平台建设</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6053076" y="4605581"/>
            <a:ext cx="3158128" cy="461665"/>
          </a:xfrm>
          <a:prstGeom prst="rect">
            <a:avLst/>
          </a:prstGeom>
        </p:spPr>
        <p:txBody>
          <a:bodyPr wrap="square">
            <a:spAutoFit/>
          </a:bodyPr>
          <a:lstStyle/>
          <a:p>
            <a:pPr algn="ctr">
              <a:lnSpc>
                <a:spcPct val="120000"/>
              </a:lnSpc>
            </a:pPr>
            <a:r>
              <a:rPr lang="en-US" altLang="zh-CN" sz="2000" dirty="0" smtClean="0">
                <a:solidFill>
                  <a:schemeClr val="tx1">
                    <a:lumMod val="65000"/>
                    <a:lumOff val="35000"/>
                  </a:schemeClr>
                </a:solidFill>
                <a:latin typeface="微软雅黑" panose="020B0503020204020204" pitchFamily="34" charset="-122"/>
                <a:ea typeface="微软雅黑" panose="020B0503020204020204" pitchFamily="34" charset="-122"/>
              </a:rPr>
              <a:t>P3.</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智慧云</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课应用实践</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文本框 150"/>
          <p:cNvSpPr txBox="1"/>
          <p:nvPr/>
        </p:nvSpPr>
        <p:spPr>
          <a:xfrm>
            <a:off x="8948170" y="4644045"/>
            <a:ext cx="2433918" cy="400110"/>
          </a:xfrm>
          <a:prstGeom prst="rect">
            <a:avLst/>
          </a:prstGeom>
          <a:noFill/>
        </p:spPr>
        <p:txBody>
          <a:bodyPr wrap="square" rtlCol="0">
            <a:spAutoFit/>
          </a:bodyPr>
          <a:lstStyle/>
          <a:p>
            <a:pPr algn="ctr"/>
            <a:r>
              <a:rPr lang="en-US" altLang="zh-CN" sz="2000" dirty="0" smtClean="0">
                <a:solidFill>
                  <a:schemeClr val="tx1">
                    <a:lumMod val="65000"/>
                    <a:lumOff val="35000"/>
                  </a:schemeClr>
                </a:solidFill>
                <a:latin typeface="微软雅黑" panose="020B0503020204020204" pitchFamily="34" charset="-122"/>
                <a:ea typeface="微软雅黑" panose="020B0503020204020204" pitchFamily="34" charset="-122"/>
              </a:rPr>
              <a:t>P4</a:t>
            </a:r>
            <a:r>
              <a:rPr lang="en-US" altLang="zh-CN" sz="200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未来教与学展望</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AutoShape 5" descr="http://img5.imgtn.bdimg.com/it/u=2495480723,1032560664&amp;fm=21&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AutoShape 7" descr="http://img5.imgtn.bdimg.com/it/u=2495480723,1032560664&amp;fm=21&amp;gp=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408"/>
          <p:cNvSpPr>
            <a:spLocks noEditPoints="1"/>
          </p:cNvSpPr>
          <p:nvPr/>
        </p:nvSpPr>
        <p:spPr bwMode="auto">
          <a:xfrm>
            <a:off x="4575336" y="3151137"/>
            <a:ext cx="739069" cy="761130"/>
          </a:xfrm>
          <a:custGeom>
            <a:avLst/>
            <a:gdLst>
              <a:gd name="T0" fmla="*/ 82 w 104"/>
              <a:gd name="T1" fmla="*/ 27 h 108"/>
              <a:gd name="T2" fmla="*/ 67 w 104"/>
              <a:gd name="T3" fmla="*/ 37 h 108"/>
              <a:gd name="T4" fmla="*/ 65 w 104"/>
              <a:gd name="T5" fmla="*/ 38 h 108"/>
              <a:gd name="T6" fmla="*/ 62 w 104"/>
              <a:gd name="T7" fmla="*/ 33 h 108"/>
              <a:gd name="T8" fmla="*/ 51 w 104"/>
              <a:gd name="T9" fmla="*/ 13 h 108"/>
              <a:gd name="T10" fmla="*/ 65 w 104"/>
              <a:gd name="T11" fmla="*/ 2 h 108"/>
              <a:gd name="T12" fmla="*/ 79 w 104"/>
              <a:gd name="T13" fmla="*/ 21 h 108"/>
              <a:gd name="T14" fmla="*/ 83 w 104"/>
              <a:gd name="T15" fmla="*/ 26 h 108"/>
              <a:gd name="T16" fmla="*/ 61 w 104"/>
              <a:gd name="T17" fmla="*/ 0 h 108"/>
              <a:gd name="T18" fmla="*/ 34 w 104"/>
              <a:gd name="T19" fmla="*/ 2 h 108"/>
              <a:gd name="T20" fmla="*/ 20 w 104"/>
              <a:gd name="T21" fmla="*/ 27 h 108"/>
              <a:gd name="T22" fmla="*/ 39 w 104"/>
              <a:gd name="T23" fmla="*/ 31 h 108"/>
              <a:gd name="T24" fmla="*/ 50 w 104"/>
              <a:gd name="T25" fmla="*/ 12 h 108"/>
              <a:gd name="T26" fmla="*/ 50 w 104"/>
              <a:gd name="T27" fmla="*/ 11 h 108"/>
              <a:gd name="T28" fmla="*/ 66 w 104"/>
              <a:gd name="T29" fmla="*/ 108 h 108"/>
              <a:gd name="T30" fmla="*/ 81 w 104"/>
              <a:gd name="T31" fmla="*/ 97 h 108"/>
              <a:gd name="T32" fmla="*/ 88 w 104"/>
              <a:gd name="T33" fmla="*/ 81 h 108"/>
              <a:gd name="T34" fmla="*/ 82 w 104"/>
              <a:gd name="T35" fmla="*/ 76 h 108"/>
              <a:gd name="T36" fmla="*/ 62 w 104"/>
              <a:gd name="T37" fmla="*/ 64 h 108"/>
              <a:gd name="T38" fmla="*/ 57 w 104"/>
              <a:gd name="T39" fmla="*/ 76 h 108"/>
              <a:gd name="T40" fmla="*/ 53 w 104"/>
              <a:gd name="T41" fmla="*/ 87 h 108"/>
              <a:gd name="T42" fmla="*/ 59 w 104"/>
              <a:gd name="T43" fmla="*/ 97 h 108"/>
              <a:gd name="T44" fmla="*/ 90 w 104"/>
              <a:gd name="T45" fmla="*/ 80 h 108"/>
              <a:gd name="T46" fmla="*/ 104 w 104"/>
              <a:gd name="T47" fmla="*/ 69 h 108"/>
              <a:gd name="T48" fmla="*/ 104 w 104"/>
              <a:gd name="T49" fmla="*/ 66 h 108"/>
              <a:gd name="T50" fmla="*/ 73 w 104"/>
              <a:gd name="T51" fmla="*/ 50 h 108"/>
              <a:gd name="T52" fmla="*/ 86 w 104"/>
              <a:gd name="T53" fmla="*/ 72 h 108"/>
              <a:gd name="T54" fmla="*/ 88 w 104"/>
              <a:gd name="T55" fmla="*/ 75 h 108"/>
              <a:gd name="T56" fmla="*/ 90 w 104"/>
              <a:gd name="T57" fmla="*/ 80 h 108"/>
              <a:gd name="T58" fmla="*/ 10 w 104"/>
              <a:gd name="T59" fmla="*/ 48 h 108"/>
              <a:gd name="T60" fmla="*/ 1 w 104"/>
              <a:gd name="T61" fmla="*/ 70 h 108"/>
              <a:gd name="T62" fmla="*/ 17 w 104"/>
              <a:gd name="T63" fmla="*/ 77 h 108"/>
              <a:gd name="T64" fmla="*/ 29 w 104"/>
              <a:gd name="T65" fmla="*/ 57 h 108"/>
              <a:gd name="T66" fmla="*/ 32 w 104"/>
              <a:gd name="T67" fmla="*/ 52 h 108"/>
              <a:gd name="T68" fmla="*/ 31 w 104"/>
              <a:gd name="T69" fmla="*/ 51 h 108"/>
              <a:gd name="T70" fmla="*/ 14 w 104"/>
              <a:gd name="T71" fmla="*/ 43 h 108"/>
              <a:gd name="T72" fmla="*/ 0 w 104"/>
              <a:gd name="T73" fmla="*/ 44 h 108"/>
              <a:gd name="T74" fmla="*/ 2 w 104"/>
              <a:gd name="T75" fmla="*/ 74 h 108"/>
              <a:gd name="T76" fmla="*/ 17 w 104"/>
              <a:gd name="T77" fmla="*/ 97 h 108"/>
              <a:gd name="T78" fmla="*/ 46 w 104"/>
              <a:gd name="T79" fmla="*/ 97 h 108"/>
              <a:gd name="T80" fmla="*/ 39 w 104"/>
              <a:gd name="T81" fmla="*/ 78 h 108"/>
              <a:gd name="T82" fmla="*/ 18 w 104"/>
              <a:gd name="T83" fmla="*/ 79 h 108"/>
              <a:gd name="T84" fmla="*/ 17 w 104"/>
              <a:gd name="T85" fmla="*/ 7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4" h="108">
                <a:moveTo>
                  <a:pt x="83" y="26"/>
                </a:moveTo>
                <a:cubicBezTo>
                  <a:pt x="82" y="27"/>
                  <a:pt x="82" y="27"/>
                  <a:pt x="82" y="27"/>
                </a:cubicBezTo>
                <a:cubicBezTo>
                  <a:pt x="78" y="36"/>
                  <a:pt x="78" y="36"/>
                  <a:pt x="78" y="36"/>
                </a:cubicBezTo>
                <a:cubicBezTo>
                  <a:pt x="67" y="37"/>
                  <a:pt x="67" y="37"/>
                  <a:pt x="67" y="37"/>
                </a:cubicBezTo>
                <a:cubicBezTo>
                  <a:pt x="66" y="38"/>
                  <a:pt x="66" y="38"/>
                  <a:pt x="66" y="38"/>
                </a:cubicBezTo>
                <a:cubicBezTo>
                  <a:pt x="65" y="38"/>
                  <a:pt x="65" y="38"/>
                  <a:pt x="65" y="38"/>
                </a:cubicBezTo>
                <a:cubicBezTo>
                  <a:pt x="53" y="39"/>
                  <a:pt x="53" y="39"/>
                  <a:pt x="53" y="39"/>
                </a:cubicBezTo>
                <a:cubicBezTo>
                  <a:pt x="62" y="33"/>
                  <a:pt x="62" y="33"/>
                  <a:pt x="62" y="33"/>
                </a:cubicBezTo>
                <a:cubicBezTo>
                  <a:pt x="59" y="26"/>
                  <a:pt x="55" y="21"/>
                  <a:pt x="53" y="16"/>
                </a:cubicBezTo>
                <a:cubicBezTo>
                  <a:pt x="52" y="15"/>
                  <a:pt x="52" y="14"/>
                  <a:pt x="51" y="13"/>
                </a:cubicBezTo>
                <a:cubicBezTo>
                  <a:pt x="52" y="11"/>
                  <a:pt x="53" y="10"/>
                  <a:pt x="54" y="9"/>
                </a:cubicBezTo>
                <a:cubicBezTo>
                  <a:pt x="57" y="5"/>
                  <a:pt x="61" y="2"/>
                  <a:pt x="65" y="2"/>
                </a:cubicBezTo>
                <a:cubicBezTo>
                  <a:pt x="67" y="2"/>
                  <a:pt x="69" y="3"/>
                  <a:pt x="71" y="7"/>
                </a:cubicBezTo>
                <a:cubicBezTo>
                  <a:pt x="79" y="21"/>
                  <a:pt x="79" y="21"/>
                  <a:pt x="79" y="21"/>
                </a:cubicBezTo>
                <a:cubicBezTo>
                  <a:pt x="89" y="14"/>
                  <a:pt x="89" y="14"/>
                  <a:pt x="89" y="14"/>
                </a:cubicBezTo>
                <a:lnTo>
                  <a:pt x="83" y="26"/>
                </a:lnTo>
                <a:close/>
                <a:moveTo>
                  <a:pt x="53" y="7"/>
                </a:moveTo>
                <a:cubicBezTo>
                  <a:pt x="55" y="4"/>
                  <a:pt x="58" y="2"/>
                  <a:pt x="61" y="0"/>
                </a:cubicBezTo>
                <a:cubicBezTo>
                  <a:pt x="36" y="0"/>
                  <a:pt x="36" y="0"/>
                  <a:pt x="36" y="0"/>
                </a:cubicBezTo>
                <a:cubicBezTo>
                  <a:pt x="35" y="1"/>
                  <a:pt x="34" y="2"/>
                  <a:pt x="34" y="2"/>
                </a:cubicBezTo>
                <a:cubicBezTo>
                  <a:pt x="34" y="2"/>
                  <a:pt x="34" y="2"/>
                  <a:pt x="34" y="2"/>
                </a:cubicBezTo>
                <a:cubicBezTo>
                  <a:pt x="20" y="27"/>
                  <a:pt x="20" y="27"/>
                  <a:pt x="20" y="27"/>
                </a:cubicBezTo>
                <a:cubicBezTo>
                  <a:pt x="35" y="37"/>
                  <a:pt x="35" y="37"/>
                  <a:pt x="35" y="37"/>
                </a:cubicBezTo>
                <a:cubicBezTo>
                  <a:pt x="36" y="35"/>
                  <a:pt x="38" y="33"/>
                  <a:pt x="39" y="31"/>
                </a:cubicBezTo>
                <a:cubicBezTo>
                  <a:pt x="48" y="15"/>
                  <a:pt x="48" y="15"/>
                  <a:pt x="48" y="15"/>
                </a:cubicBezTo>
                <a:cubicBezTo>
                  <a:pt x="48" y="15"/>
                  <a:pt x="49" y="13"/>
                  <a:pt x="50" y="12"/>
                </a:cubicBezTo>
                <a:cubicBezTo>
                  <a:pt x="50" y="12"/>
                  <a:pt x="50" y="12"/>
                  <a:pt x="50" y="12"/>
                </a:cubicBezTo>
                <a:cubicBezTo>
                  <a:pt x="50" y="11"/>
                  <a:pt x="50" y="11"/>
                  <a:pt x="50" y="11"/>
                </a:cubicBezTo>
                <a:cubicBezTo>
                  <a:pt x="51" y="10"/>
                  <a:pt x="52" y="9"/>
                  <a:pt x="53" y="7"/>
                </a:cubicBezTo>
                <a:close/>
                <a:moveTo>
                  <a:pt x="66" y="108"/>
                </a:moveTo>
                <a:cubicBezTo>
                  <a:pt x="65" y="97"/>
                  <a:pt x="65" y="97"/>
                  <a:pt x="65" y="97"/>
                </a:cubicBezTo>
                <a:cubicBezTo>
                  <a:pt x="81" y="97"/>
                  <a:pt x="81" y="97"/>
                  <a:pt x="81" y="97"/>
                </a:cubicBezTo>
                <a:cubicBezTo>
                  <a:pt x="85" y="96"/>
                  <a:pt x="87" y="95"/>
                  <a:pt x="89" y="93"/>
                </a:cubicBezTo>
                <a:cubicBezTo>
                  <a:pt x="91" y="90"/>
                  <a:pt x="90" y="85"/>
                  <a:pt x="88" y="81"/>
                </a:cubicBezTo>
                <a:cubicBezTo>
                  <a:pt x="88" y="79"/>
                  <a:pt x="87" y="77"/>
                  <a:pt x="86" y="76"/>
                </a:cubicBezTo>
                <a:cubicBezTo>
                  <a:pt x="85" y="76"/>
                  <a:pt x="84" y="76"/>
                  <a:pt x="82" y="76"/>
                </a:cubicBezTo>
                <a:cubicBezTo>
                  <a:pt x="77" y="76"/>
                  <a:pt x="71" y="76"/>
                  <a:pt x="63" y="75"/>
                </a:cubicBezTo>
                <a:cubicBezTo>
                  <a:pt x="62" y="64"/>
                  <a:pt x="62" y="64"/>
                  <a:pt x="62" y="64"/>
                </a:cubicBezTo>
                <a:cubicBezTo>
                  <a:pt x="58" y="75"/>
                  <a:pt x="58" y="75"/>
                  <a:pt x="58" y="75"/>
                </a:cubicBezTo>
                <a:cubicBezTo>
                  <a:pt x="57" y="76"/>
                  <a:pt x="57" y="76"/>
                  <a:pt x="57" y="76"/>
                </a:cubicBezTo>
                <a:cubicBezTo>
                  <a:pt x="57" y="77"/>
                  <a:pt x="57" y="77"/>
                  <a:pt x="57" y="77"/>
                </a:cubicBezTo>
                <a:cubicBezTo>
                  <a:pt x="53" y="87"/>
                  <a:pt x="53" y="87"/>
                  <a:pt x="53" y="87"/>
                </a:cubicBezTo>
                <a:cubicBezTo>
                  <a:pt x="58" y="96"/>
                  <a:pt x="58" y="96"/>
                  <a:pt x="58" y="96"/>
                </a:cubicBezTo>
                <a:cubicBezTo>
                  <a:pt x="59" y="97"/>
                  <a:pt x="59" y="97"/>
                  <a:pt x="59" y="97"/>
                </a:cubicBezTo>
                <a:lnTo>
                  <a:pt x="66" y="108"/>
                </a:lnTo>
                <a:close/>
                <a:moveTo>
                  <a:pt x="90" y="80"/>
                </a:moveTo>
                <a:cubicBezTo>
                  <a:pt x="91" y="83"/>
                  <a:pt x="92" y="87"/>
                  <a:pt x="92" y="91"/>
                </a:cubicBezTo>
                <a:cubicBezTo>
                  <a:pt x="104" y="69"/>
                  <a:pt x="104" y="69"/>
                  <a:pt x="104" y="69"/>
                </a:cubicBezTo>
                <a:cubicBezTo>
                  <a:pt x="104" y="67"/>
                  <a:pt x="104" y="67"/>
                  <a:pt x="104" y="66"/>
                </a:cubicBezTo>
                <a:cubicBezTo>
                  <a:pt x="104" y="66"/>
                  <a:pt x="104" y="66"/>
                  <a:pt x="104" y="66"/>
                </a:cubicBezTo>
                <a:cubicBezTo>
                  <a:pt x="90" y="42"/>
                  <a:pt x="90" y="42"/>
                  <a:pt x="90" y="42"/>
                </a:cubicBezTo>
                <a:cubicBezTo>
                  <a:pt x="73" y="50"/>
                  <a:pt x="73" y="50"/>
                  <a:pt x="73" y="50"/>
                </a:cubicBezTo>
                <a:cubicBezTo>
                  <a:pt x="74" y="52"/>
                  <a:pt x="76" y="54"/>
                  <a:pt x="77" y="56"/>
                </a:cubicBezTo>
                <a:cubicBezTo>
                  <a:pt x="86" y="72"/>
                  <a:pt x="86" y="72"/>
                  <a:pt x="86" y="72"/>
                </a:cubicBezTo>
                <a:cubicBezTo>
                  <a:pt x="86" y="72"/>
                  <a:pt x="87" y="73"/>
                  <a:pt x="88" y="75"/>
                </a:cubicBezTo>
                <a:cubicBezTo>
                  <a:pt x="88" y="75"/>
                  <a:pt x="88" y="75"/>
                  <a:pt x="88" y="75"/>
                </a:cubicBezTo>
                <a:cubicBezTo>
                  <a:pt x="88" y="76"/>
                  <a:pt x="88" y="76"/>
                  <a:pt x="88" y="76"/>
                </a:cubicBezTo>
                <a:cubicBezTo>
                  <a:pt x="89" y="77"/>
                  <a:pt x="89" y="78"/>
                  <a:pt x="90" y="80"/>
                </a:cubicBezTo>
                <a:close/>
                <a:moveTo>
                  <a:pt x="0" y="44"/>
                </a:moveTo>
                <a:cubicBezTo>
                  <a:pt x="10" y="48"/>
                  <a:pt x="10" y="48"/>
                  <a:pt x="10" y="48"/>
                </a:cubicBezTo>
                <a:cubicBezTo>
                  <a:pt x="2" y="62"/>
                  <a:pt x="2" y="62"/>
                  <a:pt x="2" y="62"/>
                </a:cubicBezTo>
                <a:cubicBezTo>
                  <a:pt x="0" y="66"/>
                  <a:pt x="0" y="68"/>
                  <a:pt x="1" y="70"/>
                </a:cubicBezTo>
                <a:cubicBezTo>
                  <a:pt x="3" y="74"/>
                  <a:pt x="8" y="75"/>
                  <a:pt x="12" y="76"/>
                </a:cubicBezTo>
                <a:cubicBezTo>
                  <a:pt x="14" y="76"/>
                  <a:pt x="16" y="77"/>
                  <a:pt x="17" y="77"/>
                </a:cubicBezTo>
                <a:cubicBezTo>
                  <a:pt x="18" y="76"/>
                  <a:pt x="19" y="75"/>
                  <a:pt x="20" y="73"/>
                </a:cubicBezTo>
                <a:cubicBezTo>
                  <a:pt x="22" y="69"/>
                  <a:pt x="26" y="63"/>
                  <a:pt x="29" y="57"/>
                </a:cubicBezTo>
                <a:cubicBezTo>
                  <a:pt x="39" y="62"/>
                  <a:pt x="39" y="62"/>
                  <a:pt x="39" y="62"/>
                </a:cubicBezTo>
                <a:cubicBezTo>
                  <a:pt x="32" y="52"/>
                  <a:pt x="32" y="52"/>
                  <a:pt x="32" y="52"/>
                </a:cubicBezTo>
                <a:cubicBezTo>
                  <a:pt x="32" y="52"/>
                  <a:pt x="32" y="52"/>
                  <a:pt x="32" y="52"/>
                </a:cubicBezTo>
                <a:cubicBezTo>
                  <a:pt x="31" y="51"/>
                  <a:pt x="31" y="51"/>
                  <a:pt x="31" y="51"/>
                </a:cubicBezTo>
                <a:cubicBezTo>
                  <a:pt x="25" y="42"/>
                  <a:pt x="25" y="42"/>
                  <a:pt x="25" y="42"/>
                </a:cubicBezTo>
                <a:cubicBezTo>
                  <a:pt x="14" y="43"/>
                  <a:pt x="14" y="43"/>
                  <a:pt x="14" y="43"/>
                </a:cubicBezTo>
                <a:cubicBezTo>
                  <a:pt x="13" y="43"/>
                  <a:pt x="13" y="43"/>
                  <a:pt x="13" y="43"/>
                </a:cubicBezTo>
                <a:lnTo>
                  <a:pt x="0" y="44"/>
                </a:lnTo>
                <a:close/>
                <a:moveTo>
                  <a:pt x="12" y="78"/>
                </a:moveTo>
                <a:cubicBezTo>
                  <a:pt x="8" y="78"/>
                  <a:pt x="5" y="77"/>
                  <a:pt x="2" y="74"/>
                </a:cubicBezTo>
                <a:cubicBezTo>
                  <a:pt x="15" y="96"/>
                  <a:pt x="15" y="96"/>
                  <a:pt x="15" y="96"/>
                </a:cubicBezTo>
                <a:cubicBezTo>
                  <a:pt x="16" y="97"/>
                  <a:pt x="17" y="97"/>
                  <a:pt x="17" y="97"/>
                </a:cubicBezTo>
                <a:cubicBezTo>
                  <a:pt x="17" y="97"/>
                  <a:pt x="17" y="97"/>
                  <a:pt x="17" y="97"/>
                </a:cubicBezTo>
                <a:cubicBezTo>
                  <a:pt x="46" y="97"/>
                  <a:pt x="46" y="97"/>
                  <a:pt x="46" y="97"/>
                </a:cubicBezTo>
                <a:cubicBezTo>
                  <a:pt x="46" y="78"/>
                  <a:pt x="46" y="78"/>
                  <a:pt x="46" y="78"/>
                </a:cubicBezTo>
                <a:cubicBezTo>
                  <a:pt x="44" y="79"/>
                  <a:pt x="42" y="78"/>
                  <a:pt x="39" y="78"/>
                </a:cubicBezTo>
                <a:cubicBezTo>
                  <a:pt x="21" y="78"/>
                  <a:pt x="21" y="78"/>
                  <a:pt x="21" y="78"/>
                </a:cubicBezTo>
                <a:cubicBezTo>
                  <a:pt x="21" y="79"/>
                  <a:pt x="19" y="79"/>
                  <a:pt x="18" y="79"/>
                </a:cubicBezTo>
                <a:cubicBezTo>
                  <a:pt x="18" y="79"/>
                  <a:pt x="18" y="79"/>
                  <a:pt x="18" y="79"/>
                </a:cubicBezTo>
                <a:cubicBezTo>
                  <a:pt x="17" y="79"/>
                  <a:pt x="17" y="79"/>
                  <a:pt x="17" y="79"/>
                </a:cubicBezTo>
                <a:cubicBezTo>
                  <a:pt x="16" y="79"/>
                  <a:pt x="14" y="78"/>
                  <a:pt x="12" y="7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 name="圆柱形 1"/>
          <p:cNvSpPr/>
          <p:nvPr/>
        </p:nvSpPr>
        <p:spPr>
          <a:xfrm>
            <a:off x="2106397" y="3125860"/>
            <a:ext cx="456689" cy="754281"/>
          </a:xfrm>
          <a:prstGeom prst="can">
            <a:avLst/>
          </a:prstGeom>
          <a:solidFill>
            <a:schemeClr val="lt1"/>
          </a:solidFill>
          <a:ln>
            <a:solidFill>
              <a:srgbClr val="2F527D"/>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3" name="上弧形箭头 2"/>
          <p:cNvSpPr/>
          <p:nvPr/>
        </p:nvSpPr>
        <p:spPr>
          <a:xfrm>
            <a:off x="6978883" y="3125860"/>
            <a:ext cx="1152128" cy="693009"/>
          </a:xfrm>
          <a:prstGeom prst="curvedDownArrow">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xmlns="" val="3297987744"/>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8"/>
          <p:cNvSpPr txBox="1"/>
          <p:nvPr/>
        </p:nvSpPr>
        <p:spPr>
          <a:xfrm>
            <a:off x="7025407" y="43542"/>
            <a:ext cx="5040560" cy="461665"/>
          </a:xfrm>
          <a:prstGeom prst="rect">
            <a:avLst/>
          </a:prstGeom>
          <a:noFill/>
        </p:spPr>
        <p:txBody>
          <a:bodyPr wrap="square" rtlCol="0">
            <a:spAutoFit/>
          </a:bodyPr>
          <a:lstStyle/>
          <a:p>
            <a:r>
              <a:rPr lang="zh-CN" altLang="en-US" sz="2400" dirty="0">
                <a:latin typeface="微软雅黑" pitchFamily="34" charset="-122"/>
                <a:ea typeface="微软雅黑" pitchFamily="34" charset="-122"/>
              </a:rPr>
              <a:t>智慧云课课程资源体系</a:t>
            </a:r>
            <a:r>
              <a:rPr lang="en-US" altLang="zh-CN" sz="2400" dirty="0">
                <a:latin typeface="微软雅黑" pitchFamily="34" charset="-122"/>
                <a:ea typeface="微软雅黑" pitchFamily="34" charset="-122"/>
              </a:rPr>
              <a:t>-</a:t>
            </a:r>
            <a:r>
              <a:rPr lang="zh-CN" altLang="en-US" sz="2400" dirty="0">
                <a:latin typeface="微软雅黑" pitchFamily="34" charset="-122"/>
                <a:ea typeface="微软雅黑" pitchFamily="34" charset="-122"/>
              </a:rPr>
              <a:t>课程学习</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952500"/>
            <a:ext cx="11998275" cy="53568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6902762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8"/>
          <p:cNvSpPr txBox="1"/>
          <p:nvPr/>
        </p:nvSpPr>
        <p:spPr>
          <a:xfrm>
            <a:off x="7025407" y="43542"/>
            <a:ext cx="5040560" cy="461665"/>
          </a:xfrm>
          <a:prstGeom prst="rect">
            <a:avLst/>
          </a:prstGeom>
          <a:noFill/>
        </p:spPr>
        <p:txBody>
          <a:bodyPr wrap="square" rtlCol="0">
            <a:spAutoFit/>
          </a:bodyPr>
          <a:lstStyle/>
          <a:p>
            <a:r>
              <a:rPr lang="zh-CN" altLang="en-US" sz="2400" dirty="0">
                <a:latin typeface="微软雅黑" pitchFamily="34" charset="-122"/>
                <a:ea typeface="微软雅黑" pitchFamily="34" charset="-122"/>
              </a:rPr>
              <a:t>智慧云课平台课程资源</a:t>
            </a:r>
            <a:r>
              <a:rPr lang="zh-CN" altLang="en-US" sz="2400" dirty="0" smtClean="0">
                <a:latin typeface="微软雅黑" pitchFamily="34" charset="-122"/>
                <a:ea typeface="微软雅黑" pitchFamily="34" charset="-122"/>
              </a:rPr>
              <a:t>体系结构</a:t>
            </a:r>
            <a:endParaRPr lang="zh-CN" altLang="en-US" sz="2400" dirty="0">
              <a:latin typeface="微软雅黑" pitchFamily="34" charset="-122"/>
              <a:ea typeface="微软雅黑" pitchFamily="34" charset="-122"/>
            </a:endParaRPr>
          </a:p>
        </p:txBody>
      </p:sp>
      <p:graphicFrame>
        <p:nvGraphicFramePr>
          <p:cNvPr id="22" name="图示 21"/>
          <p:cNvGraphicFramePr/>
          <p:nvPr>
            <p:extLst>
              <p:ext uri="{D42A27DB-BD31-4B8C-83A1-F6EECF244321}">
                <p14:modId xmlns:p14="http://schemas.microsoft.com/office/powerpoint/2010/main" xmlns="" val="567402132"/>
              </p:ext>
            </p:extLst>
          </p:nvPr>
        </p:nvGraphicFramePr>
        <p:xfrm>
          <a:off x="3213299" y="980728"/>
          <a:ext cx="8124825" cy="5416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本框 147"/>
          <p:cNvSpPr txBox="1"/>
          <p:nvPr/>
        </p:nvSpPr>
        <p:spPr>
          <a:xfrm>
            <a:off x="379581" y="4725144"/>
            <a:ext cx="2137832" cy="400110"/>
          </a:xfrm>
          <a:prstGeom prst="rect">
            <a:avLst/>
          </a:prstGeom>
          <a:noFill/>
        </p:spPr>
        <p:txBody>
          <a:bodyPr wrap="square" rtlCol="0">
            <a:spAutoFit/>
          </a:bodyPr>
          <a:lstStyle/>
          <a:p>
            <a:pPr algn="ct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学习检测体系</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object 11"/>
          <p:cNvSpPr/>
          <p:nvPr/>
        </p:nvSpPr>
        <p:spPr>
          <a:xfrm>
            <a:off x="2493219" y="1281333"/>
            <a:ext cx="309866" cy="5025121"/>
          </a:xfrm>
          <a:custGeom>
            <a:avLst/>
            <a:gdLst/>
            <a:ahLst/>
            <a:cxnLst/>
            <a:rect l="l" t="t" r="r" b="b"/>
            <a:pathLst>
              <a:path w="203834" h="3709670">
                <a:moveTo>
                  <a:pt x="203300" y="3709467"/>
                </a:moveTo>
                <a:lnTo>
                  <a:pt x="164074" y="3708243"/>
                </a:lnTo>
                <a:lnTo>
                  <a:pt x="118144" y="3702541"/>
                </a:lnTo>
                <a:lnTo>
                  <a:pt x="95288" y="1872672"/>
                </a:lnTo>
                <a:lnTo>
                  <a:pt x="93394" y="1869299"/>
                </a:lnTo>
                <a:lnTo>
                  <a:pt x="53729" y="1858481"/>
                </a:lnTo>
                <a:lnTo>
                  <a:pt x="0" y="1854795"/>
                </a:lnTo>
                <a:lnTo>
                  <a:pt x="18395" y="1854352"/>
                </a:lnTo>
                <a:lnTo>
                  <a:pt x="67759" y="1848940"/>
                </a:lnTo>
                <a:lnTo>
                  <a:pt x="95288" y="17877"/>
                </a:lnTo>
                <a:lnTo>
                  <a:pt x="97182" y="14503"/>
                </a:lnTo>
                <a:lnTo>
                  <a:pt x="136847" y="3685"/>
                </a:lnTo>
                <a:lnTo>
                  <a:pt x="171077" y="691"/>
                </a:lnTo>
                <a:lnTo>
                  <a:pt x="190577" y="0"/>
                </a:lnTo>
              </a:path>
            </a:pathLst>
          </a:custGeom>
          <a:ln w="25399">
            <a:solidFill>
              <a:srgbClr val="B5B5B5"/>
            </a:solidFill>
          </a:ln>
        </p:spPr>
        <p:txBody>
          <a:bodyPr wrap="square" lIns="0" tIns="0" rIns="0" bIns="0" rtlCol="0">
            <a:spAutoFit/>
          </a:bodyPr>
          <a:lstStyle/>
          <a:p>
            <a:endParaRPr/>
          </a:p>
        </p:txBody>
      </p:sp>
      <p:sp>
        <p:nvSpPr>
          <p:cNvPr id="8" name="object 13"/>
          <p:cNvSpPr/>
          <p:nvPr/>
        </p:nvSpPr>
        <p:spPr>
          <a:xfrm>
            <a:off x="2869947" y="1305320"/>
            <a:ext cx="55320" cy="5004000"/>
          </a:xfrm>
          <a:custGeom>
            <a:avLst/>
            <a:gdLst/>
            <a:ahLst/>
            <a:cxnLst/>
            <a:rect l="l" t="t" r="r" b="b"/>
            <a:pathLst>
              <a:path w="72390" h="3709670">
                <a:moveTo>
                  <a:pt x="0" y="0"/>
                </a:moveTo>
                <a:lnTo>
                  <a:pt x="72009" y="0"/>
                </a:lnTo>
                <a:lnTo>
                  <a:pt x="72009" y="3709591"/>
                </a:lnTo>
                <a:lnTo>
                  <a:pt x="0" y="3709591"/>
                </a:lnTo>
                <a:lnTo>
                  <a:pt x="0" y="0"/>
                </a:lnTo>
                <a:close/>
              </a:path>
            </a:pathLst>
          </a:custGeom>
          <a:solidFill>
            <a:srgbClr val="EBAE36"/>
          </a:solidFill>
        </p:spPr>
        <p:txBody>
          <a:bodyPr wrap="square" lIns="0" tIns="0" rIns="0" bIns="0" rtlCol="0">
            <a:spAutoFit/>
          </a:bodyPr>
          <a:lstStyle/>
          <a:p>
            <a:endParaRPr/>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36741" y="2986647"/>
            <a:ext cx="1623511" cy="16144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4772740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8"/>
          <p:cNvSpPr txBox="1"/>
          <p:nvPr/>
        </p:nvSpPr>
        <p:spPr>
          <a:xfrm>
            <a:off x="7025407" y="43542"/>
            <a:ext cx="5040560" cy="461665"/>
          </a:xfrm>
          <a:prstGeom prst="rect">
            <a:avLst/>
          </a:prstGeom>
          <a:noFill/>
        </p:spPr>
        <p:txBody>
          <a:bodyPr wrap="square" rtlCol="0">
            <a:spAutoFit/>
          </a:bodyPr>
          <a:lstStyle/>
          <a:p>
            <a:r>
              <a:rPr lang="zh-CN" altLang="en-US" sz="2400" dirty="0">
                <a:latin typeface="微软雅黑" pitchFamily="34" charset="-122"/>
                <a:ea typeface="微软雅黑" pitchFamily="34" charset="-122"/>
              </a:rPr>
              <a:t>智慧云</a:t>
            </a:r>
            <a:r>
              <a:rPr lang="zh-CN" altLang="en-US" sz="2400" dirty="0" smtClean="0">
                <a:latin typeface="微软雅黑" pitchFamily="34" charset="-122"/>
                <a:ea typeface="微软雅黑" pitchFamily="34" charset="-122"/>
              </a:rPr>
              <a:t>课学习检测体系</a:t>
            </a:r>
            <a:r>
              <a:rPr lang="en-US" altLang="zh-CN" sz="2400" dirty="0" smtClean="0">
                <a:latin typeface="微软雅黑" pitchFamily="34" charset="-122"/>
                <a:ea typeface="微软雅黑" pitchFamily="34" charset="-122"/>
              </a:rPr>
              <a:t>-</a:t>
            </a:r>
            <a:r>
              <a:rPr lang="zh-CN" altLang="en-US" sz="2400" dirty="0">
                <a:latin typeface="微软雅黑" pitchFamily="34" charset="-122"/>
                <a:ea typeface="微软雅黑" pitchFamily="34" charset="-122"/>
              </a:rPr>
              <a:t>题库</a:t>
            </a:r>
            <a:r>
              <a:rPr lang="zh-CN" altLang="en-US" sz="2400" dirty="0" smtClean="0">
                <a:latin typeface="微软雅黑" pitchFamily="34" charset="-122"/>
                <a:ea typeface="微软雅黑" pitchFamily="34" charset="-122"/>
              </a:rPr>
              <a:t>管理</a:t>
            </a:r>
            <a:endParaRPr lang="zh-CN" altLang="en-US" sz="2400" dirty="0">
              <a:latin typeface="微软雅黑" pitchFamily="34" charset="-122"/>
              <a:ea typeface="微软雅黑" pitchFamily="34" charset="-122"/>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100138"/>
            <a:ext cx="11926267" cy="50651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6953985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8"/>
          <p:cNvSpPr txBox="1"/>
          <p:nvPr/>
        </p:nvSpPr>
        <p:spPr>
          <a:xfrm>
            <a:off x="7025407" y="43542"/>
            <a:ext cx="5040560" cy="461665"/>
          </a:xfrm>
          <a:prstGeom prst="rect">
            <a:avLst/>
          </a:prstGeom>
          <a:noFill/>
        </p:spPr>
        <p:txBody>
          <a:bodyPr wrap="square" rtlCol="0">
            <a:spAutoFit/>
          </a:bodyPr>
          <a:lstStyle/>
          <a:p>
            <a:r>
              <a:rPr lang="zh-CN" altLang="en-US" sz="2400" dirty="0">
                <a:latin typeface="微软雅黑" pitchFamily="34" charset="-122"/>
                <a:ea typeface="微软雅黑" pitchFamily="34" charset="-122"/>
              </a:rPr>
              <a:t>智慧云</a:t>
            </a:r>
            <a:r>
              <a:rPr lang="zh-CN" altLang="en-US" sz="2400" dirty="0" smtClean="0">
                <a:latin typeface="微软雅黑" pitchFamily="34" charset="-122"/>
                <a:ea typeface="微软雅黑" pitchFamily="34" charset="-122"/>
              </a:rPr>
              <a:t>课学习检测体系</a:t>
            </a:r>
            <a:r>
              <a:rPr lang="en-US" altLang="zh-CN" sz="2400" dirty="0" smtClean="0">
                <a:latin typeface="微软雅黑" pitchFamily="34" charset="-122"/>
                <a:ea typeface="微软雅黑" pitchFamily="34" charset="-122"/>
              </a:rPr>
              <a:t>-</a:t>
            </a:r>
            <a:r>
              <a:rPr lang="zh-CN" altLang="en-US" sz="2400" dirty="0">
                <a:latin typeface="微软雅黑" pitchFamily="34" charset="-122"/>
                <a:ea typeface="微软雅黑" pitchFamily="34" charset="-122"/>
              </a:rPr>
              <a:t>题库</a:t>
            </a:r>
            <a:r>
              <a:rPr lang="zh-CN" altLang="en-US" sz="2400" dirty="0" smtClean="0">
                <a:latin typeface="微软雅黑" pitchFamily="34" charset="-122"/>
                <a:ea typeface="微软雅黑" pitchFamily="34" charset="-122"/>
              </a:rPr>
              <a:t>管理</a:t>
            </a:r>
            <a:endParaRPr lang="zh-CN" altLang="en-US" sz="2400" dirty="0">
              <a:latin typeface="微软雅黑" pitchFamily="34" charset="-122"/>
              <a:ea typeface="微软雅黑" pitchFamily="34" charset="-122"/>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268759"/>
            <a:ext cx="11854260" cy="49096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1218740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8"/>
          <p:cNvSpPr txBox="1"/>
          <p:nvPr/>
        </p:nvSpPr>
        <p:spPr>
          <a:xfrm>
            <a:off x="7025407" y="43542"/>
            <a:ext cx="5040560" cy="461665"/>
          </a:xfrm>
          <a:prstGeom prst="rect">
            <a:avLst/>
          </a:prstGeom>
          <a:noFill/>
        </p:spPr>
        <p:txBody>
          <a:bodyPr wrap="square" rtlCol="0">
            <a:spAutoFit/>
          </a:bodyPr>
          <a:lstStyle/>
          <a:p>
            <a:r>
              <a:rPr lang="zh-CN" altLang="en-US" sz="2400" dirty="0">
                <a:latin typeface="微软雅黑" pitchFamily="34" charset="-122"/>
                <a:ea typeface="微软雅黑" pitchFamily="34" charset="-122"/>
              </a:rPr>
              <a:t>智慧云</a:t>
            </a:r>
            <a:r>
              <a:rPr lang="zh-CN" altLang="en-US" sz="2400" dirty="0" smtClean="0">
                <a:latin typeface="微软雅黑" pitchFamily="34" charset="-122"/>
                <a:ea typeface="微软雅黑" pitchFamily="34" charset="-122"/>
              </a:rPr>
              <a:t>课学习检测体系</a:t>
            </a:r>
            <a:r>
              <a:rPr lang="en-US" altLang="zh-CN" sz="2400" dirty="0" smtClean="0">
                <a:latin typeface="微软雅黑" pitchFamily="34" charset="-122"/>
                <a:ea typeface="微软雅黑" pitchFamily="34" charset="-122"/>
              </a:rPr>
              <a:t>-</a:t>
            </a:r>
            <a:r>
              <a:rPr lang="zh-CN" altLang="en-US" sz="2400" dirty="0">
                <a:latin typeface="微软雅黑" pitchFamily="34" charset="-122"/>
                <a:ea typeface="微软雅黑" pitchFamily="34" charset="-122"/>
              </a:rPr>
              <a:t>作业</a:t>
            </a:r>
            <a:r>
              <a:rPr lang="zh-CN" altLang="en-US" sz="2400" dirty="0" smtClean="0">
                <a:latin typeface="微软雅黑" pitchFamily="34" charset="-122"/>
                <a:ea typeface="微软雅黑" pitchFamily="34" charset="-122"/>
              </a:rPr>
              <a:t>管理</a:t>
            </a:r>
            <a:endParaRPr lang="zh-CN" altLang="en-US" sz="2400" dirty="0">
              <a:latin typeface="微软雅黑" pitchFamily="34" charset="-122"/>
              <a:ea typeface="微软雅黑" pitchFamily="34" charset="-122"/>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7137" y="908720"/>
            <a:ext cx="11767122" cy="51845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7446744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8"/>
          <p:cNvSpPr txBox="1"/>
          <p:nvPr/>
        </p:nvSpPr>
        <p:spPr>
          <a:xfrm>
            <a:off x="7025407" y="43542"/>
            <a:ext cx="5040560" cy="461665"/>
          </a:xfrm>
          <a:prstGeom prst="rect">
            <a:avLst/>
          </a:prstGeom>
          <a:noFill/>
        </p:spPr>
        <p:txBody>
          <a:bodyPr wrap="square" rtlCol="0">
            <a:spAutoFit/>
          </a:bodyPr>
          <a:lstStyle/>
          <a:p>
            <a:r>
              <a:rPr lang="zh-CN" altLang="en-US" sz="2400" dirty="0">
                <a:latin typeface="微软雅黑" pitchFamily="34" charset="-122"/>
                <a:ea typeface="微软雅黑" pitchFamily="34" charset="-122"/>
              </a:rPr>
              <a:t>智慧云</a:t>
            </a:r>
            <a:r>
              <a:rPr lang="zh-CN" altLang="en-US" sz="2400" dirty="0" smtClean="0">
                <a:latin typeface="微软雅黑" pitchFamily="34" charset="-122"/>
                <a:ea typeface="微软雅黑" pitchFamily="34" charset="-122"/>
              </a:rPr>
              <a:t>课学习检测体系</a:t>
            </a:r>
            <a:r>
              <a:rPr lang="en-US" altLang="zh-CN" sz="2400" dirty="0" smtClean="0">
                <a:latin typeface="微软雅黑" pitchFamily="34" charset="-122"/>
                <a:ea typeface="微软雅黑" pitchFamily="34" charset="-122"/>
              </a:rPr>
              <a:t>-</a:t>
            </a:r>
            <a:r>
              <a:rPr lang="zh-CN" altLang="en-US" sz="2400" dirty="0">
                <a:latin typeface="微软雅黑" pitchFamily="34" charset="-122"/>
                <a:ea typeface="微软雅黑" pitchFamily="34" charset="-122"/>
              </a:rPr>
              <a:t>作业</a:t>
            </a:r>
            <a:r>
              <a:rPr lang="zh-CN" altLang="en-US" sz="2400" dirty="0" smtClean="0">
                <a:latin typeface="微软雅黑" pitchFamily="34" charset="-122"/>
                <a:ea typeface="微软雅黑" pitchFamily="34" charset="-122"/>
              </a:rPr>
              <a:t>管理</a:t>
            </a:r>
            <a:endParaRPr lang="zh-CN" altLang="en-US" sz="2400" dirty="0">
              <a:latin typeface="微软雅黑" pitchFamily="34" charset="-122"/>
              <a:ea typeface="微软雅黑" pitchFamily="34" charset="-122"/>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8962" y="1124744"/>
            <a:ext cx="11593289" cy="50405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3528196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8"/>
          <p:cNvSpPr txBox="1"/>
          <p:nvPr/>
        </p:nvSpPr>
        <p:spPr>
          <a:xfrm>
            <a:off x="7025407" y="43542"/>
            <a:ext cx="5040560" cy="461665"/>
          </a:xfrm>
          <a:prstGeom prst="rect">
            <a:avLst/>
          </a:prstGeom>
          <a:noFill/>
        </p:spPr>
        <p:txBody>
          <a:bodyPr wrap="square" rtlCol="0">
            <a:spAutoFit/>
          </a:bodyPr>
          <a:lstStyle/>
          <a:p>
            <a:r>
              <a:rPr lang="zh-CN" altLang="en-US" sz="2400" dirty="0">
                <a:latin typeface="微软雅黑" pitchFamily="34" charset="-122"/>
                <a:ea typeface="微软雅黑" pitchFamily="34" charset="-122"/>
              </a:rPr>
              <a:t>智慧云</a:t>
            </a:r>
            <a:r>
              <a:rPr lang="zh-CN" altLang="en-US" sz="2400" dirty="0" smtClean="0">
                <a:latin typeface="微软雅黑" pitchFamily="34" charset="-122"/>
                <a:ea typeface="微软雅黑" pitchFamily="34" charset="-122"/>
              </a:rPr>
              <a:t>课学习检测体系</a:t>
            </a:r>
            <a:r>
              <a:rPr lang="en-US" altLang="zh-CN" sz="2400" dirty="0" smtClean="0">
                <a:latin typeface="微软雅黑" pitchFamily="34" charset="-122"/>
                <a:ea typeface="微软雅黑" pitchFamily="34" charset="-122"/>
              </a:rPr>
              <a:t>-</a:t>
            </a:r>
            <a:r>
              <a:rPr lang="zh-CN" altLang="en-US" sz="2400" dirty="0">
                <a:latin typeface="微软雅黑" pitchFamily="34" charset="-122"/>
                <a:ea typeface="微软雅黑" pitchFamily="34" charset="-122"/>
              </a:rPr>
              <a:t>试卷</a:t>
            </a:r>
            <a:r>
              <a:rPr lang="zh-CN" altLang="en-US" sz="2400" dirty="0" smtClean="0">
                <a:latin typeface="微软雅黑" pitchFamily="34" charset="-122"/>
                <a:ea typeface="微软雅黑" pitchFamily="34" charset="-122"/>
              </a:rPr>
              <a:t>管理</a:t>
            </a:r>
            <a:endParaRPr lang="zh-CN" altLang="en-US" sz="2400" dirty="0">
              <a:latin typeface="微软雅黑" pitchFamily="34" charset="-122"/>
              <a:ea typeface="微软雅黑" pitchFamily="34" charset="-122"/>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5126" y="1052736"/>
            <a:ext cx="11660981" cy="49685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6953985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8"/>
          <p:cNvSpPr txBox="1"/>
          <p:nvPr/>
        </p:nvSpPr>
        <p:spPr>
          <a:xfrm>
            <a:off x="7025407" y="43542"/>
            <a:ext cx="5040560" cy="461665"/>
          </a:xfrm>
          <a:prstGeom prst="rect">
            <a:avLst/>
          </a:prstGeom>
          <a:noFill/>
        </p:spPr>
        <p:txBody>
          <a:bodyPr wrap="square" rtlCol="0">
            <a:spAutoFit/>
          </a:bodyPr>
          <a:lstStyle/>
          <a:p>
            <a:r>
              <a:rPr lang="zh-CN" altLang="en-US" sz="2400" dirty="0">
                <a:latin typeface="微软雅黑" pitchFamily="34" charset="-122"/>
                <a:ea typeface="微软雅黑" pitchFamily="34" charset="-122"/>
              </a:rPr>
              <a:t>智慧云</a:t>
            </a:r>
            <a:r>
              <a:rPr lang="zh-CN" altLang="en-US" sz="2400" dirty="0" smtClean="0">
                <a:latin typeface="微软雅黑" pitchFamily="34" charset="-122"/>
                <a:ea typeface="微软雅黑" pitchFamily="34" charset="-122"/>
              </a:rPr>
              <a:t>课学习检测体系</a:t>
            </a:r>
            <a:r>
              <a:rPr lang="en-US" altLang="zh-CN" sz="2400" dirty="0" smtClean="0">
                <a:latin typeface="微软雅黑" pitchFamily="34" charset="-122"/>
                <a:ea typeface="微软雅黑" pitchFamily="34" charset="-122"/>
              </a:rPr>
              <a:t>-</a:t>
            </a:r>
            <a:r>
              <a:rPr lang="zh-CN" altLang="en-US" sz="2400" dirty="0">
                <a:latin typeface="微软雅黑" pitchFamily="34" charset="-122"/>
                <a:ea typeface="微软雅黑" pitchFamily="34" charset="-122"/>
              </a:rPr>
              <a:t>成绩</a:t>
            </a:r>
            <a:r>
              <a:rPr lang="zh-CN" altLang="en-US" sz="2400" dirty="0" smtClean="0">
                <a:latin typeface="微软雅黑" pitchFamily="34" charset="-122"/>
                <a:ea typeface="微软雅黑" pitchFamily="34" charset="-122"/>
              </a:rPr>
              <a:t>管理</a:t>
            </a:r>
            <a:endParaRPr lang="zh-CN" altLang="en-US" sz="2400" dirty="0">
              <a:latin typeface="微软雅黑" pitchFamily="34" charset="-122"/>
              <a:ea typeface="微软雅黑" pitchFamily="34" charset="-122"/>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0034" y="1196752"/>
            <a:ext cx="11512217" cy="48965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4242526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8"/>
          <p:cNvSpPr txBox="1"/>
          <p:nvPr/>
        </p:nvSpPr>
        <p:spPr>
          <a:xfrm>
            <a:off x="7025407" y="43542"/>
            <a:ext cx="5040560" cy="461665"/>
          </a:xfrm>
          <a:prstGeom prst="rect">
            <a:avLst/>
          </a:prstGeom>
          <a:noFill/>
        </p:spPr>
        <p:txBody>
          <a:bodyPr wrap="square" rtlCol="0">
            <a:spAutoFit/>
          </a:bodyPr>
          <a:lstStyle/>
          <a:p>
            <a:r>
              <a:rPr lang="zh-CN" altLang="en-US" sz="2400" dirty="0">
                <a:latin typeface="微软雅黑" pitchFamily="34" charset="-122"/>
                <a:ea typeface="微软雅黑" pitchFamily="34" charset="-122"/>
              </a:rPr>
              <a:t>智慧云课平台课程资源</a:t>
            </a:r>
            <a:r>
              <a:rPr lang="zh-CN" altLang="en-US" sz="2400" dirty="0" smtClean="0">
                <a:latin typeface="微软雅黑" pitchFamily="34" charset="-122"/>
                <a:ea typeface="微软雅黑" pitchFamily="34" charset="-122"/>
              </a:rPr>
              <a:t>体系结构</a:t>
            </a:r>
            <a:endParaRPr lang="zh-CN" altLang="en-US" sz="2400" dirty="0">
              <a:latin typeface="微软雅黑" pitchFamily="34" charset="-122"/>
              <a:ea typeface="微软雅黑" pitchFamily="34" charset="-122"/>
            </a:endParaRPr>
          </a:p>
        </p:txBody>
      </p:sp>
      <p:graphicFrame>
        <p:nvGraphicFramePr>
          <p:cNvPr id="22" name="图示 21"/>
          <p:cNvGraphicFramePr/>
          <p:nvPr>
            <p:extLst>
              <p:ext uri="{D42A27DB-BD31-4B8C-83A1-F6EECF244321}">
                <p14:modId xmlns:p14="http://schemas.microsoft.com/office/powerpoint/2010/main" xmlns="" val="559185276"/>
              </p:ext>
            </p:extLst>
          </p:nvPr>
        </p:nvGraphicFramePr>
        <p:xfrm>
          <a:off x="3213299" y="980728"/>
          <a:ext cx="8124825" cy="5416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本框 147"/>
          <p:cNvSpPr txBox="1"/>
          <p:nvPr/>
        </p:nvSpPr>
        <p:spPr>
          <a:xfrm>
            <a:off x="379581" y="4725144"/>
            <a:ext cx="2137832" cy="400110"/>
          </a:xfrm>
          <a:prstGeom prst="rect">
            <a:avLst/>
          </a:prstGeom>
          <a:noFill/>
        </p:spPr>
        <p:txBody>
          <a:bodyPr wrap="square" rtlCol="0">
            <a:spAutoFit/>
          </a:bodyPr>
          <a:lstStyle/>
          <a:p>
            <a:pPr algn="ct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教学管理体系</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object 11"/>
          <p:cNvSpPr/>
          <p:nvPr/>
        </p:nvSpPr>
        <p:spPr>
          <a:xfrm>
            <a:off x="2493219" y="1281333"/>
            <a:ext cx="309866" cy="5025121"/>
          </a:xfrm>
          <a:custGeom>
            <a:avLst/>
            <a:gdLst/>
            <a:ahLst/>
            <a:cxnLst/>
            <a:rect l="l" t="t" r="r" b="b"/>
            <a:pathLst>
              <a:path w="203834" h="3709670">
                <a:moveTo>
                  <a:pt x="203300" y="3709467"/>
                </a:moveTo>
                <a:lnTo>
                  <a:pt x="164074" y="3708243"/>
                </a:lnTo>
                <a:lnTo>
                  <a:pt x="118144" y="3702541"/>
                </a:lnTo>
                <a:lnTo>
                  <a:pt x="95288" y="1872672"/>
                </a:lnTo>
                <a:lnTo>
                  <a:pt x="93394" y="1869299"/>
                </a:lnTo>
                <a:lnTo>
                  <a:pt x="53729" y="1858481"/>
                </a:lnTo>
                <a:lnTo>
                  <a:pt x="0" y="1854795"/>
                </a:lnTo>
                <a:lnTo>
                  <a:pt x="18395" y="1854352"/>
                </a:lnTo>
                <a:lnTo>
                  <a:pt x="67759" y="1848940"/>
                </a:lnTo>
                <a:lnTo>
                  <a:pt x="95288" y="17877"/>
                </a:lnTo>
                <a:lnTo>
                  <a:pt x="97182" y="14503"/>
                </a:lnTo>
                <a:lnTo>
                  <a:pt x="136847" y="3685"/>
                </a:lnTo>
                <a:lnTo>
                  <a:pt x="171077" y="691"/>
                </a:lnTo>
                <a:lnTo>
                  <a:pt x="190577" y="0"/>
                </a:lnTo>
              </a:path>
            </a:pathLst>
          </a:custGeom>
          <a:ln w="25399">
            <a:solidFill>
              <a:srgbClr val="B5B5B5"/>
            </a:solidFill>
          </a:ln>
        </p:spPr>
        <p:txBody>
          <a:bodyPr wrap="square" lIns="0" tIns="0" rIns="0" bIns="0" rtlCol="0">
            <a:spAutoFit/>
          </a:bodyPr>
          <a:lstStyle/>
          <a:p>
            <a:endParaRPr/>
          </a:p>
        </p:txBody>
      </p:sp>
      <p:sp>
        <p:nvSpPr>
          <p:cNvPr id="8" name="object 13"/>
          <p:cNvSpPr/>
          <p:nvPr/>
        </p:nvSpPr>
        <p:spPr>
          <a:xfrm>
            <a:off x="2869947" y="1305320"/>
            <a:ext cx="55320" cy="5004000"/>
          </a:xfrm>
          <a:custGeom>
            <a:avLst/>
            <a:gdLst/>
            <a:ahLst/>
            <a:cxnLst/>
            <a:rect l="l" t="t" r="r" b="b"/>
            <a:pathLst>
              <a:path w="72390" h="3709670">
                <a:moveTo>
                  <a:pt x="0" y="0"/>
                </a:moveTo>
                <a:lnTo>
                  <a:pt x="72009" y="0"/>
                </a:lnTo>
                <a:lnTo>
                  <a:pt x="72009" y="3709591"/>
                </a:lnTo>
                <a:lnTo>
                  <a:pt x="0" y="3709591"/>
                </a:lnTo>
                <a:lnTo>
                  <a:pt x="0" y="0"/>
                </a:lnTo>
                <a:close/>
              </a:path>
            </a:pathLst>
          </a:custGeom>
          <a:solidFill>
            <a:srgbClr val="EBAE36"/>
          </a:solidFill>
        </p:spPr>
        <p:txBody>
          <a:bodyPr wrap="square" lIns="0" tIns="0" rIns="0" bIns="0" rtlCol="0">
            <a:spAutoFit/>
          </a:bodyPr>
          <a:lstStyle/>
          <a:p>
            <a:endParaRPr/>
          </a:p>
        </p:txBody>
      </p:sp>
      <p:pic>
        <p:nvPicPr>
          <p:cNvPr id="10"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9477" y="3034245"/>
            <a:ext cx="1598039" cy="159803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0487525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8"/>
          <p:cNvSpPr txBox="1"/>
          <p:nvPr/>
        </p:nvSpPr>
        <p:spPr>
          <a:xfrm>
            <a:off x="7025407" y="43542"/>
            <a:ext cx="5040560" cy="461665"/>
          </a:xfrm>
          <a:prstGeom prst="rect">
            <a:avLst/>
          </a:prstGeom>
          <a:noFill/>
        </p:spPr>
        <p:txBody>
          <a:bodyPr wrap="square" rtlCol="0">
            <a:spAutoFit/>
          </a:bodyPr>
          <a:lstStyle/>
          <a:p>
            <a:r>
              <a:rPr lang="zh-CN" altLang="en-US" sz="2400" dirty="0">
                <a:latin typeface="微软雅黑" pitchFamily="34" charset="-122"/>
                <a:ea typeface="微软雅黑" pitchFamily="34" charset="-122"/>
              </a:rPr>
              <a:t>智慧云</a:t>
            </a:r>
            <a:r>
              <a:rPr lang="zh-CN" altLang="en-US" sz="2400" dirty="0" smtClean="0">
                <a:latin typeface="微软雅黑" pitchFamily="34" charset="-122"/>
                <a:ea typeface="微软雅黑" pitchFamily="34" charset="-122"/>
              </a:rPr>
              <a:t>课</a:t>
            </a:r>
            <a:r>
              <a:rPr lang="zh-CN" altLang="en-US" sz="2400" dirty="0">
                <a:latin typeface="微软雅黑" pitchFamily="34" charset="-122"/>
                <a:ea typeface="微软雅黑" pitchFamily="34" charset="-122"/>
              </a:rPr>
              <a:t>教学管理</a:t>
            </a:r>
            <a:r>
              <a:rPr lang="zh-CN" altLang="en-US" sz="2400" dirty="0" smtClean="0">
                <a:latin typeface="微软雅黑" pitchFamily="34" charset="-122"/>
                <a:ea typeface="微软雅黑" pitchFamily="34" charset="-122"/>
              </a:rPr>
              <a:t>体系</a:t>
            </a:r>
            <a:r>
              <a:rPr lang="en-US" altLang="zh-CN" sz="2400" dirty="0" smtClean="0">
                <a:latin typeface="微软雅黑" pitchFamily="34" charset="-122"/>
                <a:ea typeface="微软雅黑" pitchFamily="34" charset="-122"/>
              </a:rPr>
              <a:t>-</a:t>
            </a:r>
            <a:r>
              <a:rPr lang="zh-CN" altLang="en-US" sz="2400" dirty="0">
                <a:latin typeface="微软雅黑" pitchFamily="34" charset="-122"/>
                <a:ea typeface="微软雅黑" pitchFamily="34" charset="-122"/>
              </a:rPr>
              <a:t>教师</a:t>
            </a:r>
            <a:r>
              <a:rPr lang="zh-CN" altLang="en-US" sz="2400" dirty="0" smtClean="0">
                <a:latin typeface="微软雅黑" pitchFamily="34" charset="-122"/>
                <a:ea typeface="微软雅黑" pitchFamily="34" charset="-122"/>
              </a:rPr>
              <a:t>管理</a:t>
            </a:r>
            <a:endParaRPr lang="zh-CN" altLang="en-US" sz="2400" dirty="0">
              <a:latin typeface="微软雅黑" pitchFamily="34" charset="-122"/>
              <a:ea typeface="微软雅黑" pitchFamily="34" charset="-122"/>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966788"/>
            <a:ext cx="11854259" cy="52705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0471310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45347" y="980728"/>
            <a:ext cx="4644516" cy="830997"/>
          </a:xfrm>
          <a:prstGeom prst="rect">
            <a:avLst/>
          </a:prstGeom>
          <a:noFill/>
        </p:spPr>
        <p:txBody>
          <a:bodyPr wrap="square" rtlCol="0">
            <a:spAutoFit/>
          </a:bodyPr>
          <a:lstStyle/>
          <a:p>
            <a:pPr algn="ctr"/>
            <a:r>
              <a:rPr lang="zh-CN" altLang="en-US" sz="4800" b="1" dirty="0" smtClean="0">
                <a:solidFill>
                  <a:schemeClr val="bg1"/>
                </a:solidFill>
                <a:latin typeface="微软雅黑" pitchFamily="34" charset="-122"/>
                <a:ea typeface="微软雅黑" pitchFamily="34" charset="-122"/>
              </a:rPr>
              <a:t>信息化建设概况</a:t>
            </a:r>
            <a:endParaRPr lang="zh-CN" altLang="en-US" sz="48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xmlns="" val="3147120483"/>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8"/>
          <p:cNvSpPr txBox="1"/>
          <p:nvPr/>
        </p:nvSpPr>
        <p:spPr>
          <a:xfrm>
            <a:off x="7025407" y="43542"/>
            <a:ext cx="5040560" cy="461665"/>
          </a:xfrm>
          <a:prstGeom prst="rect">
            <a:avLst/>
          </a:prstGeom>
          <a:noFill/>
        </p:spPr>
        <p:txBody>
          <a:bodyPr wrap="square" rtlCol="0">
            <a:spAutoFit/>
          </a:bodyPr>
          <a:lstStyle/>
          <a:p>
            <a:r>
              <a:rPr lang="zh-CN" altLang="en-US" sz="2400" dirty="0">
                <a:latin typeface="微软雅黑" pitchFamily="34" charset="-122"/>
                <a:ea typeface="微软雅黑" pitchFamily="34" charset="-122"/>
              </a:rPr>
              <a:t>智慧云</a:t>
            </a:r>
            <a:r>
              <a:rPr lang="zh-CN" altLang="en-US" sz="2400" dirty="0" smtClean="0">
                <a:latin typeface="微软雅黑" pitchFamily="34" charset="-122"/>
                <a:ea typeface="微软雅黑" pitchFamily="34" charset="-122"/>
              </a:rPr>
              <a:t>课</a:t>
            </a:r>
            <a:r>
              <a:rPr lang="zh-CN" altLang="en-US" sz="2400" dirty="0">
                <a:latin typeface="微软雅黑" pitchFamily="34" charset="-122"/>
                <a:ea typeface="微软雅黑" pitchFamily="34" charset="-122"/>
              </a:rPr>
              <a:t>教学管理</a:t>
            </a:r>
            <a:r>
              <a:rPr lang="zh-CN" altLang="en-US" sz="2400" dirty="0" smtClean="0">
                <a:latin typeface="微软雅黑" pitchFamily="34" charset="-122"/>
                <a:ea typeface="微软雅黑" pitchFamily="34" charset="-122"/>
              </a:rPr>
              <a:t>体系</a:t>
            </a:r>
            <a:r>
              <a:rPr lang="en-US" altLang="zh-CN" sz="2400" dirty="0" smtClean="0">
                <a:latin typeface="微软雅黑" pitchFamily="34" charset="-122"/>
                <a:ea typeface="微软雅黑" pitchFamily="34" charset="-122"/>
              </a:rPr>
              <a:t>-</a:t>
            </a:r>
            <a:r>
              <a:rPr lang="zh-CN" altLang="en-US" sz="2400" dirty="0">
                <a:latin typeface="微软雅黑" pitchFamily="34" charset="-122"/>
                <a:ea typeface="微软雅黑" pitchFamily="34" charset="-122"/>
              </a:rPr>
              <a:t>教师</a:t>
            </a:r>
            <a:r>
              <a:rPr lang="zh-CN" altLang="en-US" sz="2400" dirty="0" smtClean="0">
                <a:latin typeface="微软雅黑" pitchFamily="34" charset="-122"/>
                <a:ea typeface="微软雅黑" pitchFamily="34" charset="-122"/>
              </a:rPr>
              <a:t>管理</a:t>
            </a:r>
            <a:endParaRPr lang="zh-CN" altLang="en-US" sz="2400" dirty="0">
              <a:latin typeface="微软雅黑" pitchFamily="34" charset="-122"/>
              <a:ea typeface="微软雅黑" pitchFamily="34" charset="-122"/>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268760"/>
            <a:ext cx="11854259" cy="47525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3508877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8"/>
          <p:cNvSpPr txBox="1"/>
          <p:nvPr/>
        </p:nvSpPr>
        <p:spPr>
          <a:xfrm>
            <a:off x="7025407" y="43542"/>
            <a:ext cx="5040560" cy="461665"/>
          </a:xfrm>
          <a:prstGeom prst="rect">
            <a:avLst/>
          </a:prstGeom>
          <a:noFill/>
        </p:spPr>
        <p:txBody>
          <a:bodyPr wrap="square" rtlCol="0">
            <a:spAutoFit/>
          </a:bodyPr>
          <a:lstStyle/>
          <a:p>
            <a:r>
              <a:rPr lang="zh-CN" altLang="en-US" sz="2400" dirty="0">
                <a:latin typeface="微软雅黑" pitchFamily="34" charset="-122"/>
                <a:ea typeface="微软雅黑" pitchFamily="34" charset="-122"/>
              </a:rPr>
              <a:t>智慧云</a:t>
            </a:r>
            <a:r>
              <a:rPr lang="zh-CN" altLang="en-US" sz="2400" dirty="0" smtClean="0">
                <a:latin typeface="微软雅黑" pitchFamily="34" charset="-122"/>
                <a:ea typeface="微软雅黑" pitchFamily="34" charset="-122"/>
              </a:rPr>
              <a:t>课</a:t>
            </a:r>
            <a:r>
              <a:rPr lang="zh-CN" altLang="en-US" sz="2400" dirty="0">
                <a:latin typeface="微软雅黑" pitchFamily="34" charset="-122"/>
                <a:ea typeface="微软雅黑" pitchFamily="34" charset="-122"/>
              </a:rPr>
              <a:t>教学管理</a:t>
            </a:r>
            <a:r>
              <a:rPr lang="zh-CN" altLang="en-US" sz="2400" dirty="0" smtClean="0">
                <a:latin typeface="微软雅黑" pitchFamily="34" charset="-122"/>
                <a:ea typeface="微软雅黑" pitchFamily="34" charset="-122"/>
              </a:rPr>
              <a:t>体系</a:t>
            </a:r>
            <a:r>
              <a:rPr lang="en-US" altLang="zh-CN" sz="2400" dirty="0" smtClean="0">
                <a:latin typeface="微软雅黑" pitchFamily="34" charset="-122"/>
                <a:ea typeface="微软雅黑" pitchFamily="34" charset="-122"/>
              </a:rPr>
              <a:t>-</a:t>
            </a:r>
            <a:r>
              <a:rPr lang="zh-CN" altLang="en-US" sz="2400" dirty="0">
                <a:latin typeface="微软雅黑" pitchFamily="34" charset="-122"/>
                <a:ea typeface="微软雅黑" pitchFamily="34" charset="-122"/>
              </a:rPr>
              <a:t>教师</a:t>
            </a:r>
            <a:r>
              <a:rPr lang="zh-CN" altLang="en-US" sz="2400" dirty="0" smtClean="0">
                <a:latin typeface="微软雅黑" pitchFamily="34" charset="-122"/>
                <a:ea typeface="微软雅黑" pitchFamily="34" charset="-122"/>
              </a:rPr>
              <a:t>管理</a:t>
            </a:r>
            <a:endParaRPr lang="zh-CN" altLang="en-US" sz="2400" dirty="0">
              <a:latin typeface="微软雅黑" pitchFamily="34" charset="-122"/>
              <a:ea typeface="微软雅黑" pitchFamily="34" charset="-122"/>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143000"/>
            <a:ext cx="11926267" cy="52383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4773962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8"/>
          <p:cNvSpPr txBox="1"/>
          <p:nvPr/>
        </p:nvSpPr>
        <p:spPr>
          <a:xfrm>
            <a:off x="7025407" y="43542"/>
            <a:ext cx="5040560" cy="461665"/>
          </a:xfrm>
          <a:prstGeom prst="rect">
            <a:avLst/>
          </a:prstGeom>
          <a:noFill/>
        </p:spPr>
        <p:txBody>
          <a:bodyPr wrap="square" rtlCol="0">
            <a:spAutoFit/>
          </a:bodyPr>
          <a:lstStyle/>
          <a:p>
            <a:r>
              <a:rPr lang="zh-CN" altLang="en-US" sz="2400" dirty="0">
                <a:latin typeface="微软雅黑" pitchFamily="34" charset="-122"/>
                <a:ea typeface="微软雅黑" pitchFamily="34" charset="-122"/>
              </a:rPr>
              <a:t>智慧云</a:t>
            </a:r>
            <a:r>
              <a:rPr lang="zh-CN" altLang="en-US" sz="2400" dirty="0" smtClean="0">
                <a:latin typeface="微软雅黑" pitchFamily="34" charset="-122"/>
                <a:ea typeface="微软雅黑" pitchFamily="34" charset="-122"/>
              </a:rPr>
              <a:t>课</a:t>
            </a:r>
            <a:r>
              <a:rPr lang="zh-CN" altLang="en-US" sz="2400" dirty="0">
                <a:latin typeface="微软雅黑" pitchFamily="34" charset="-122"/>
                <a:ea typeface="微软雅黑" pitchFamily="34" charset="-122"/>
              </a:rPr>
              <a:t>教学管理</a:t>
            </a:r>
            <a:r>
              <a:rPr lang="zh-CN" altLang="en-US" sz="2400" dirty="0" smtClean="0">
                <a:latin typeface="微软雅黑" pitchFamily="34" charset="-122"/>
                <a:ea typeface="微软雅黑" pitchFamily="34" charset="-122"/>
              </a:rPr>
              <a:t>体系</a:t>
            </a:r>
            <a:r>
              <a:rPr lang="en-US" altLang="zh-CN" sz="2400" dirty="0" smtClean="0">
                <a:latin typeface="微软雅黑" pitchFamily="34" charset="-122"/>
                <a:ea typeface="微软雅黑" pitchFamily="34" charset="-122"/>
              </a:rPr>
              <a:t>-</a:t>
            </a:r>
            <a:r>
              <a:rPr lang="zh-CN" altLang="en-US" sz="2400" dirty="0">
                <a:latin typeface="微软雅黑" pitchFamily="34" charset="-122"/>
                <a:ea typeface="微软雅黑" pitchFamily="34" charset="-122"/>
              </a:rPr>
              <a:t>选课</a:t>
            </a:r>
            <a:r>
              <a:rPr lang="zh-CN" altLang="en-US" sz="2400" dirty="0" smtClean="0">
                <a:latin typeface="微软雅黑" pitchFamily="34" charset="-122"/>
                <a:ea typeface="微软雅黑" pitchFamily="34" charset="-122"/>
              </a:rPr>
              <a:t>管理</a:t>
            </a:r>
            <a:endParaRPr lang="zh-CN" altLang="en-US" sz="2400" dirty="0">
              <a:latin typeface="微软雅黑" pitchFamily="34" charset="-122"/>
              <a:ea typeface="微软雅黑" pitchFamily="34" charset="-122"/>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670" y="1124744"/>
            <a:ext cx="11833589" cy="50405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4773962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8"/>
          <p:cNvSpPr txBox="1"/>
          <p:nvPr/>
        </p:nvSpPr>
        <p:spPr>
          <a:xfrm>
            <a:off x="7025407" y="43542"/>
            <a:ext cx="5040560" cy="461665"/>
          </a:xfrm>
          <a:prstGeom prst="rect">
            <a:avLst/>
          </a:prstGeom>
          <a:noFill/>
        </p:spPr>
        <p:txBody>
          <a:bodyPr wrap="square" rtlCol="0">
            <a:spAutoFit/>
          </a:bodyPr>
          <a:lstStyle/>
          <a:p>
            <a:r>
              <a:rPr lang="zh-CN" altLang="en-US" sz="2400" dirty="0">
                <a:latin typeface="微软雅黑" pitchFamily="34" charset="-122"/>
                <a:ea typeface="微软雅黑" pitchFamily="34" charset="-122"/>
              </a:rPr>
              <a:t>智慧云</a:t>
            </a:r>
            <a:r>
              <a:rPr lang="zh-CN" altLang="en-US" sz="2400" dirty="0" smtClean="0">
                <a:latin typeface="微软雅黑" pitchFamily="34" charset="-122"/>
                <a:ea typeface="微软雅黑" pitchFamily="34" charset="-122"/>
              </a:rPr>
              <a:t>课</a:t>
            </a:r>
            <a:r>
              <a:rPr lang="zh-CN" altLang="en-US" sz="2400" dirty="0">
                <a:latin typeface="微软雅黑" pitchFamily="34" charset="-122"/>
                <a:ea typeface="微软雅黑" pitchFamily="34" charset="-122"/>
              </a:rPr>
              <a:t>教学管理</a:t>
            </a:r>
            <a:r>
              <a:rPr lang="zh-CN" altLang="en-US" sz="2400" dirty="0" smtClean="0">
                <a:latin typeface="微软雅黑" pitchFamily="34" charset="-122"/>
                <a:ea typeface="微软雅黑" pitchFamily="34" charset="-122"/>
              </a:rPr>
              <a:t>体系</a:t>
            </a:r>
            <a:r>
              <a:rPr lang="en-US" altLang="zh-CN" sz="2400" dirty="0" smtClean="0">
                <a:latin typeface="微软雅黑" pitchFamily="34" charset="-122"/>
                <a:ea typeface="微软雅黑" pitchFamily="34" charset="-122"/>
              </a:rPr>
              <a:t>-</a:t>
            </a:r>
            <a:r>
              <a:rPr lang="zh-CN" altLang="en-US" sz="2400" dirty="0">
                <a:latin typeface="微软雅黑" pitchFamily="34" charset="-122"/>
                <a:ea typeface="微软雅黑" pitchFamily="34" charset="-122"/>
              </a:rPr>
              <a:t>选课</a:t>
            </a:r>
            <a:r>
              <a:rPr lang="zh-CN" altLang="en-US" sz="2400" dirty="0" smtClean="0">
                <a:latin typeface="微软雅黑" pitchFamily="34" charset="-122"/>
                <a:ea typeface="微软雅黑" pitchFamily="34" charset="-122"/>
              </a:rPr>
              <a:t>管理</a:t>
            </a:r>
            <a:endParaRPr lang="zh-CN" altLang="en-US" sz="2400" dirty="0">
              <a:latin typeface="微软雅黑" pitchFamily="34" charset="-122"/>
              <a:ea typeface="微软雅黑" pitchFamily="34" charset="-122"/>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643" y="1124744"/>
            <a:ext cx="11917920" cy="5184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4773962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8"/>
          <p:cNvSpPr txBox="1"/>
          <p:nvPr/>
        </p:nvSpPr>
        <p:spPr>
          <a:xfrm>
            <a:off x="7025407" y="43542"/>
            <a:ext cx="5040560" cy="461665"/>
          </a:xfrm>
          <a:prstGeom prst="rect">
            <a:avLst/>
          </a:prstGeom>
          <a:noFill/>
        </p:spPr>
        <p:txBody>
          <a:bodyPr wrap="square" rtlCol="0">
            <a:spAutoFit/>
          </a:bodyPr>
          <a:lstStyle/>
          <a:p>
            <a:r>
              <a:rPr lang="zh-CN" altLang="en-US" sz="2400" dirty="0">
                <a:latin typeface="微软雅黑" pitchFamily="34" charset="-122"/>
                <a:ea typeface="微软雅黑" pitchFamily="34" charset="-122"/>
              </a:rPr>
              <a:t>智慧云</a:t>
            </a:r>
            <a:r>
              <a:rPr lang="zh-CN" altLang="en-US" sz="2400" dirty="0" smtClean="0">
                <a:latin typeface="微软雅黑" pitchFamily="34" charset="-122"/>
                <a:ea typeface="微软雅黑" pitchFamily="34" charset="-122"/>
              </a:rPr>
              <a:t>课</a:t>
            </a:r>
            <a:r>
              <a:rPr lang="zh-CN" altLang="en-US" sz="2400" dirty="0">
                <a:latin typeface="微软雅黑" pitchFamily="34" charset="-122"/>
                <a:ea typeface="微软雅黑" pitchFamily="34" charset="-122"/>
              </a:rPr>
              <a:t>教学管理</a:t>
            </a:r>
            <a:r>
              <a:rPr lang="zh-CN" altLang="en-US" sz="2400" dirty="0" smtClean="0">
                <a:latin typeface="微软雅黑" pitchFamily="34" charset="-122"/>
                <a:ea typeface="微软雅黑" pitchFamily="34" charset="-122"/>
              </a:rPr>
              <a:t>体系</a:t>
            </a:r>
            <a:r>
              <a:rPr lang="en-US" altLang="zh-CN" sz="2400" dirty="0" smtClean="0">
                <a:latin typeface="微软雅黑" pitchFamily="34" charset="-122"/>
                <a:ea typeface="微软雅黑" pitchFamily="34" charset="-122"/>
              </a:rPr>
              <a:t>-</a:t>
            </a:r>
            <a:r>
              <a:rPr lang="zh-CN" altLang="en-US" sz="2400" dirty="0">
                <a:latin typeface="微软雅黑" pitchFamily="34" charset="-122"/>
                <a:ea typeface="微软雅黑" pitchFamily="34" charset="-122"/>
              </a:rPr>
              <a:t>选课</a:t>
            </a:r>
            <a:r>
              <a:rPr lang="zh-CN" altLang="en-US" sz="2400" dirty="0" smtClean="0">
                <a:latin typeface="微软雅黑" pitchFamily="34" charset="-122"/>
                <a:ea typeface="微软雅黑" pitchFamily="34" charset="-122"/>
              </a:rPr>
              <a:t>管理</a:t>
            </a:r>
            <a:endParaRPr lang="zh-CN" altLang="en-US" sz="2400" dirty="0">
              <a:latin typeface="微软雅黑" pitchFamily="34" charset="-122"/>
              <a:ea typeface="微软雅黑" pitchFamily="34" charset="-122"/>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268760"/>
            <a:ext cx="11854259" cy="48245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7367791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8"/>
          <p:cNvSpPr txBox="1"/>
          <p:nvPr/>
        </p:nvSpPr>
        <p:spPr>
          <a:xfrm>
            <a:off x="7025407" y="43542"/>
            <a:ext cx="5040560" cy="461665"/>
          </a:xfrm>
          <a:prstGeom prst="rect">
            <a:avLst/>
          </a:prstGeom>
          <a:noFill/>
        </p:spPr>
        <p:txBody>
          <a:bodyPr wrap="square" rtlCol="0">
            <a:spAutoFit/>
          </a:bodyPr>
          <a:lstStyle/>
          <a:p>
            <a:r>
              <a:rPr lang="zh-CN" altLang="en-US" sz="2400" dirty="0">
                <a:latin typeface="微软雅黑" pitchFamily="34" charset="-122"/>
                <a:ea typeface="微软雅黑" pitchFamily="34" charset="-122"/>
              </a:rPr>
              <a:t>智慧云</a:t>
            </a:r>
            <a:r>
              <a:rPr lang="zh-CN" altLang="en-US" sz="2400" dirty="0" smtClean="0">
                <a:latin typeface="微软雅黑" pitchFamily="34" charset="-122"/>
                <a:ea typeface="微软雅黑" pitchFamily="34" charset="-122"/>
              </a:rPr>
              <a:t>课</a:t>
            </a:r>
            <a:r>
              <a:rPr lang="zh-CN" altLang="en-US" sz="2400" dirty="0">
                <a:latin typeface="微软雅黑" pitchFamily="34" charset="-122"/>
                <a:ea typeface="微软雅黑" pitchFamily="34" charset="-122"/>
              </a:rPr>
              <a:t>教学管理</a:t>
            </a:r>
            <a:r>
              <a:rPr lang="zh-CN" altLang="en-US" sz="2400" dirty="0" smtClean="0">
                <a:latin typeface="微软雅黑" pitchFamily="34" charset="-122"/>
                <a:ea typeface="微软雅黑" pitchFamily="34" charset="-122"/>
              </a:rPr>
              <a:t>体系</a:t>
            </a:r>
            <a:r>
              <a:rPr lang="en-US" altLang="zh-CN" sz="2400" dirty="0" smtClean="0">
                <a:latin typeface="微软雅黑" pitchFamily="34" charset="-122"/>
                <a:ea typeface="微软雅黑" pitchFamily="34" charset="-122"/>
              </a:rPr>
              <a:t>-</a:t>
            </a:r>
            <a:r>
              <a:rPr lang="zh-CN" altLang="en-US" sz="2400" dirty="0">
                <a:latin typeface="微软雅黑" pitchFamily="34" charset="-122"/>
                <a:ea typeface="微软雅黑" pitchFamily="34" charset="-122"/>
              </a:rPr>
              <a:t>课表</a:t>
            </a:r>
            <a:r>
              <a:rPr lang="zh-CN" altLang="en-US" sz="2400" dirty="0" smtClean="0">
                <a:latin typeface="微软雅黑" pitchFamily="34" charset="-122"/>
                <a:ea typeface="微软雅黑" pitchFamily="34" charset="-122"/>
              </a:rPr>
              <a:t>管理</a:t>
            </a:r>
            <a:endParaRPr lang="zh-CN" altLang="en-US" sz="2400" dirty="0">
              <a:latin typeface="微软雅黑" pitchFamily="34" charset="-122"/>
              <a:ea typeface="微软雅黑" pitchFamily="34" charset="-122"/>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6" y="1052736"/>
            <a:ext cx="11849683" cy="50405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9970724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8"/>
          <p:cNvSpPr txBox="1"/>
          <p:nvPr/>
        </p:nvSpPr>
        <p:spPr>
          <a:xfrm>
            <a:off x="7025407" y="43542"/>
            <a:ext cx="5040560" cy="461665"/>
          </a:xfrm>
          <a:prstGeom prst="rect">
            <a:avLst/>
          </a:prstGeom>
          <a:noFill/>
        </p:spPr>
        <p:txBody>
          <a:bodyPr wrap="square" rtlCol="0">
            <a:spAutoFit/>
          </a:bodyPr>
          <a:lstStyle/>
          <a:p>
            <a:r>
              <a:rPr lang="zh-CN" altLang="en-US" sz="2400" dirty="0">
                <a:latin typeface="微软雅黑" pitchFamily="34" charset="-122"/>
                <a:ea typeface="微软雅黑" pitchFamily="34" charset="-122"/>
              </a:rPr>
              <a:t>智慧云课</a:t>
            </a:r>
            <a:r>
              <a:rPr lang="zh-CN" altLang="en-US" sz="2400" dirty="0" smtClean="0">
                <a:latin typeface="微软雅黑" pitchFamily="34" charset="-122"/>
                <a:ea typeface="微软雅黑" pitchFamily="34" charset="-122"/>
              </a:rPr>
              <a:t>平台数据统计分析体系</a:t>
            </a:r>
            <a:endParaRPr lang="zh-CN" altLang="en-US" sz="2400" dirty="0">
              <a:latin typeface="微软雅黑" pitchFamily="34" charset="-122"/>
              <a:ea typeface="微软雅黑" pitchFamily="34" charset="-122"/>
            </a:endParaRPr>
          </a:p>
        </p:txBody>
      </p:sp>
      <p:graphicFrame>
        <p:nvGraphicFramePr>
          <p:cNvPr id="22" name="图示 21"/>
          <p:cNvGraphicFramePr/>
          <p:nvPr>
            <p:extLst>
              <p:ext uri="{D42A27DB-BD31-4B8C-83A1-F6EECF244321}">
                <p14:modId xmlns:p14="http://schemas.microsoft.com/office/powerpoint/2010/main" xmlns="" val="4255301986"/>
              </p:ext>
            </p:extLst>
          </p:nvPr>
        </p:nvGraphicFramePr>
        <p:xfrm>
          <a:off x="3213299" y="980728"/>
          <a:ext cx="8124825" cy="5416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本框 147"/>
          <p:cNvSpPr txBox="1"/>
          <p:nvPr/>
        </p:nvSpPr>
        <p:spPr>
          <a:xfrm>
            <a:off x="188963" y="4725144"/>
            <a:ext cx="2328450" cy="400110"/>
          </a:xfrm>
          <a:prstGeom prst="rect">
            <a:avLst/>
          </a:prstGeom>
          <a:noFill/>
        </p:spPr>
        <p:txBody>
          <a:bodyPr wrap="square" rtlCol="0">
            <a:spAutoFit/>
          </a:bodyPr>
          <a:lstStyle/>
          <a:p>
            <a:pPr algn="ct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数据统计分析体系</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object 11"/>
          <p:cNvSpPr/>
          <p:nvPr/>
        </p:nvSpPr>
        <p:spPr>
          <a:xfrm>
            <a:off x="2493219" y="1281333"/>
            <a:ext cx="309866" cy="5025121"/>
          </a:xfrm>
          <a:custGeom>
            <a:avLst/>
            <a:gdLst/>
            <a:ahLst/>
            <a:cxnLst/>
            <a:rect l="l" t="t" r="r" b="b"/>
            <a:pathLst>
              <a:path w="203834" h="3709670">
                <a:moveTo>
                  <a:pt x="203300" y="3709467"/>
                </a:moveTo>
                <a:lnTo>
                  <a:pt x="164074" y="3708243"/>
                </a:lnTo>
                <a:lnTo>
                  <a:pt x="118144" y="3702541"/>
                </a:lnTo>
                <a:lnTo>
                  <a:pt x="95288" y="1872672"/>
                </a:lnTo>
                <a:lnTo>
                  <a:pt x="93394" y="1869299"/>
                </a:lnTo>
                <a:lnTo>
                  <a:pt x="53729" y="1858481"/>
                </a:lnTo>
                <a:lnTo>
                  <a:pt x="0" y="1854795"/>
                </a:lnTo>
                <a:lnTo>
                  <a:pt x="18395" y="1854352"/>
                </a:lnTo>
                <a:lnTo>
                  <a:pt x="67759" y="1848940"/>
                </a:lnTo>
                <a:lnTo>
                  <a:pt x="95288" y="17877"/>
                </a:lnTo>
                <a:lnTo>
                  <a:pt x="97182" y="14503"/>
                </a:lnTo>
                <a:lnTo>
                  <a:pt x="136847" y="3685"/>
                </a:lnTo>
                <a:lnTo>
                  <a:pt x="171077" y="691"/>
                </a:lnTo>
                <a:lnTo>
                  <a:pt x="190577" y="0"/>
                </a:lnTo>
              </a:path>
            </a:pathLst>
          </a:custGeom>
          <a:ln w="25399">
            <a:solidFill>
              <a:srgbClr val="B5B5B5"/>
            </a:solidFill>
          </a:ln>
        </p:spPr>
        <p:txBody>
          <a:bodyPr wrap="square" lIns="0" tIns="0" rIns="0" bIns="0" rtlCol="0">
            <a:spAutoFit/>
          </a:bodyPr>
          <a:lstStyle/>
          <a:p>
            <a:endParaRPr/>
          </a:p>
        </p:txBody>
      </p:sp>
      <p:sp>
        <p:nvSpPr>
          <p:cNvPr id="8" name="object 13"/>
          <p:cNvSpPr/>
          <p:nvPr/>
        </p:nvSpPr>
        <p:spPr>
          <a:xfrm>
            <a:off x="2869947" y="1305320"/>
            <a:ext cx="55320" cy="5004000"/>
          </a:xfrm>
          <a:custGeom>
            <a:avLst/>
            <a:gdLst/>
            <a:ahLst/>
            <a:cxnLst/>
            <a:rect l="l" t="t" r="r" b="b"/>
            <a:pathLst>
              <a:path w="72390" h="3709670">
                <a:moveTo>
                  <a:pt x="0" y="0"/>
                </a:moveTo>
                <a:lnTo>
                  <a:pt x="72009" y="0"/>
                </a:lnTo>
                <a:lnTo>
                  <a:pt x="72009" y="3709591"/>
                </a:lnTo>
                <a:lnTo>
                  <a:pt x="0" y="3709591"/>
                </a:lnTo>
                <a:lnTo>
                  <a:pt x="0" y="0"/>
                </a:lnTo>
                <a:close/>
              </a:path>
            </a:pathLst>
          </a:custGeom>
          <a:solidFill>
            <a:srgbClr val="EBAE36"/>
          </a:solidFill>
        </p:spPr>
        <p:txBody>
          <a:bodyPr wrap="square" lIns="0" tIns="0" rIns="0" bIns="0" rtlCol="0">
            <a:spAutoFit/>
          </a:bodyPr>
          <a:lstStyle/>
          <a:p>
            <a:endParaRPr/>
          </a:p>
        </p:txBody>
      </p:sp>
      <p:pic>
        <p:nvPicPr>
          <p:cNvPr id="9"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21011" y="2965115"/>
            <a:ext cx="1589643" cy="16575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57783658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8"/>
          <p:cNvSpPr txBox="1"/>
          <p:nvPr/>
        </p:nvSpPr>
        <p:spPr>
          <a:xfrm>
            <a:off x="7025407" y="43542"/>
            <a:ext cx="5040560" cy="461665"/>
          </a:xfrm>
          <a:prstGeom prst="rect">
            <a:avLst/>
          </a:prstGeom>
          <a:noFill/>
        </p:spPr>
        <p:txBody>
          <a:bodyPr wrap="square" rtlCol="0">
            <a:spAutoFit/>
          </a:bodyPr>
          <a:lstStyle/>
          <a:p>
            <a:r>
              <a:rPr lang="zh-CN" altLang="en-US" sz="2400" dirty="0">
                <a:latin typeface="微软雅黑" pitchFamily="34" charset="-122"/>
                <a:ea typeface="微软雅黑" pitchFamily="34" charset="-122"/>
              </a:rPr>
              <a:t>智慧云课</a:t>
            </a:r>
            <a:r>
              <a:rPr lang="zh-CN" altLang="en-US" sz="2400" dirty="0" smtClean="0">
                <a:latin typeface="微软雅黑" pitchFamily="34" charset="-122"/>
                <a:ea typeface="微软雅黑" pitchFamily="34" charset="-122"/>
              </a:rPr>
              <a:t>平台数据统计分析体系</a:t>
            </a:r>
            <a:endParaRPr lang="zh-CN" altLang="en-US" sz="2400" dirty="0">
              <a:latin typeface="微软雅黑" pitchFamily="34" charset="-122"/>
              <a:ea typeface="微软雅黑" pitchFamily="34" charset="-122"/>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962025"/>
            <a:ext cx="11926267" cy="51312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6016340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8"/>
          <p:cNvSpPr txBox="1"/>
          <p:nvPr/>
        </p:nvSpPr>
        <p:spPr>
          <a:xfrm>
            <a:off x="7025407" y="43542"/>
            <a:ext cx="5040560" cy="461665"/>
          </a:xfrm>
          <a:prstGeom prst="rect">
            <a:avLst/>
          </a:prstGeom>
          <a:noFill/>
        </p:spPr>
        <p:txBody>
          <a:bodyPr wrap="square" rtlCol="0">
            <a:spAutoFit/>
          </a:bodyPr>
          <a:lstStyle/>
          <a:p>
            <a:r>
              <a:rPr lang="zh-CN" altLang="en-US" sz="2400" dirty="0">
                <a:latin typeface="微软雅黑" pitchFamily="34" charset="-122"/>
                <a:ea typeface="微软雅黑" pitchFamily="34" charset="-122"/>
              </a:rPr>
              <a:t>智慧云课</a:t>
            </a:r>
            <a:r>
              <a:rPr lang="zh-CN" altLang="en-US" sz="2400" dirty="0" smtClean="0">
                <a:latin typeface="微软雅黑" pitchFamily="34" charset="-122"/>
                <a:ea typeface="微软雅黑" pitchFamily="34" charset="-122"/>
              </a:rPr>
              <a:t>平台数据统计分析体系</a:t>
            </a:r>
            <a:endParaRPr lang="zh-CN" altLang="en-US" sz="2400" dirty="0">
              <a:latin typeface="微软雅黑" pitchFamily="34" charset="-122"/>
              <a:ea typeface="微软雅黑" pitchFamily="34"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990" y="968193"/>
            <a:ext cx="11926267" cy="51251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1397536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8"/>
          <p:cNvSpPr txBox="1"/>
          <p:nvPr/>
        </p:nvSpPr>
        <p:spPr>
          <a:xfrm>
            <a:off x="7025407" y="43542"/>
            <a:ext cx="5040560" cy="461665"/>
          </a:xfrm>
          <a:prstGeom prst="rect">
            <a:avLst/>
          </a:prstGeom>
          <a:noFill/>
        </p:spPr>
        <p:txBody>
          <a:bodyPr wrap="square" rtlCol="0">
            <a:spAutoFit/>
          </a:bodyPr>
          <a:lstStyle/>
          <a:p>
            <a:r>
              <a:rPr lang="zh-CN" altLang="en-US" sz="2400" dirty="0">
                <a:latin typeface="微软雅黑" pitchFamily="34" charset="-122"/>
                <a:ea typeface="微软雅黑" pitchFamily="34" charset="-122"/>
              </a:rPr>
              <a:t>智慧云课</a:t>
            </a:r>
            <a:r>
              <a:rPr lang="zh-CN" altLang="en-US" sz="2400" dirty="0" smtClean="0">
                <a:latin typeface="微软雅黑" pitchFamily="34" charset="-122"/>
                <a:ea typeface="微软雅黑" pitchFamily="34" charset="-122"/>
              </a:rPr>
              <a:t>平台数据统计分析体系</a:t>
            </a:r>
            <a:endParaRPr lang="zh-CN" altLang="en-US" sz="2400" dirty="0">
              <a:latin typeface="微软雅黑" pitchFamily="34" charset="-122"/>
              <a:ea typeface="微软雅黑" pitchFamily="34" charset="-122"/>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990" y="992708"/>
            <a:ext cx="11854259" cy="4962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7402611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46678" y="43542"/>
            <a:ext cx="5040560" cy="461665"/>
          </a:xfrm>
          <a:prstGeom prst="rect">
            <a:avLst/>
          </a:prstGeom>
          <a:noFill/>
        </p:spPr>
        <p:txBody>
          <a:bodyPr wrap="square" rtlCol="0">
            <a:spAutoFit/>
          </a:bodyPr>
          <a:lstStyle/>
          <a:p>
            <a:r>
              <a:rPr lang="zh-CN" altLang="en-US" sz="2400" dirty="0" smtClean="0">
                <a:latin typeface="微软雅黑" pitchFamily="34" charset="-122"/>
                <a:ea typeface="微软雅黑" pitchFamily="34" charset="-122"/>
              </a:rPr>
              <a:t>我国数字校园建设情况现状分析</a:t>
            </a:r>
            <a:endParaRPr lang="zh-CN" altLang="en-US" sz="2400" dirty="0">
              <a:latin typeface="微软雅黑" pitchFamily="34" charset="-122"/>
              <a:ea typeface="微软雅黑" pitchFamily="34" charset="-122"/>
            </a:endParaRPr>
          </a:p>
        </p:txBody>
      </p:sp>
      <p:sp>
        <p:nvSpPr>
          <p:cNvPr id="5" name="object 11"/>
          <p:cNvSpPr/>
          <p:nvPr/>
        </p:nvSpPr>
        <p:spPr>
          <a:xfrm>
            <a:off x="1101037" y="1190583"/>
            <a:ext cx="256087" cy="5025121"/>
          </a:xfrm>
          <a:custGeom>
            <a:avLst/>
            <a:gdLst/>
            <a:ahLst/>
            <a:cxnLst/>
            <a:rect l="l" t="t" r="r" b="b"/>
            <a:pathLst>
              <a:path w="203834" h="3709670">
                <a:moveTo>
                  <a:pt x="203300" y="3709467"/>
                </a:moveTo>
                <a:lnTo>
                  <a:pt x="164074" y="3708243"/>
                </a:lnTo>
                <a:lnTo>
                  <a:pt x="118144" y="3702541"/>
                </a:lnTo>
                <a:lnTo>
                  <a:pt x="95288" y="1872672"/>
                </a:lnTo>
                <a:lnTo>
                  <a:pt x="93394" y="1869299"/>
                </a:lnTo>
                <a:lnTo>
                  <a:pt x="53729" y="1858481"/>
                </a:lnTo>
                <a:lnTo>
                  <a:pt x="0" y="1854795"/>
                </a:lnTo>
                <a:lnTo>
                  <a:pt x="18395" y="1854352"/>
                </a:lnTo>
                <a:lnTo>
                  <a:pt x="67759" y="1848940"/>
                </a:lnTo>
                <a:lnTo>
                  <a:pt x="95288" y="17877"/>
                </a:lnTo>
                <a:lnTo>
                  <a:pt x="97182" y="14503"/>
                </a:lnTo>
                <a:lnTo>
                  <a:pt x="136847" y="3685"/>
                </a:lnTo>
                <a:lnTo>
                  <a:pt x="171077" y="691"/>
                </a:lnTo>
                <a:lnTo>
                  <a:pt x="190577" y="0"/>
                </a:lnTo>
              </a:path>
            </a:pathLst>
          </a:custGeom>
          <a:ln w="25399">
            <a:solidFill>
              <a:srgbClr val="B5B5B5"/>
            </a:solidFill>
          </a:ln>
        </p:spPr>
        <p:txBody>
          <a:bodyPr wrap="square" lIns="0" tIns="0" rIns="0" bIns="0" rtlCol="0">
            <a:spAutoFit/>
          </a:bodyPr>
          <a:lstStyle/>
          <a:p>
            <a:endParaRPr/>
          </a:p>
        </p:txBody>
      </p:sp>
      <p:sp>
        <p:nvSpPr>
          <p:cNvPr id="6" name="object 13"/>
          <p:cNvSpPr/>
          <p:nvPr/>
        </p:nvSpPr>
        <p:spPr>
          <a:xfrm>
            <a:off x="1357124" y="1214570"/>
            <a:ext cx="45719" cy="5004000"/>
          </a:xfrm>
          <a:custGeom>
            <a:avLst/>
            <a:gdLst/>
            <a:ahLst/>
            <a:cxnLst/>
            <a:rect l="l" t="t" r="r" b="b"/>
            <a:pathLst>
              <a:path w="72390" h="3709670">
                <a:moveTo>
                  <a:pt x="0" y="0"/>
                </a:moveTo>
                <a:lnTo>
                  <a:pt x="72009" y="0"/>
                </a:lnTo>
                <a:lnTo>
                  <a:pt x="72009" y="3709591"/>
                </a:lnTo>
                <a:lnTo>
                  <a:pt x="0" y="3709591"/>
                </a:lnTo>
                <a:lnTo>
                  <a:pt x="0" y="0"/>
                </a:lnTo>
                <a:close/>
              </a:path>
            </a:pathLst>
          </a:custGeom>
          <a:solidFill>
            <a:srgbClr val="EBAE36"/>
          </a:solidFill>
        </p:spPr>
        <p:txBody>
          <a:bodyPr wrap="square" lIns="0" tIns="0" rIns="0" bIns="0" rtlCol="0">
            <a:spAutoFit/>
          </a:bodyPr>
          <a:lstStyle/>
          <a:p>
            <a:endParaRPr/>
          </a:p>
        </p:txBody>
      </p:sp>
      <p:sp>
        <p:nvSpPr>
          <p:cNvPr id="7" name="TextBox 6"/>
          <p:cNvSpPr txBox="1"/>
          <p:nvPr/>
        </p:nvSpPr>
        <p:spPr>
          <a:xfrm>
            <a:off x="450891" y="3118562"/>
            <a:ext cx="971747" cy="923330"/>
          </a:xfrm>
          <a:prstGeom prst="rect">
            <a:avLst/>
          </a:prstGeom>
          <a:noFill/>
        </p:spPr>
        <p:txBody>
          <a:bodyPr wrap="square" rtlCol="0">
            <a:spAutoFit/>
          </a:bodyPr>
          <a:lstStyle/>
          <a:p>
            <a:endParaRPr lang="en-US" altLang="zh-CN" b="1" dirty="0" smtClean="0">
              <a:solidFill>
                <a:schemeClr val="accent5">
                  <a:lumMod val="75000"/>
                </a:schemeClr>
              </a:solidFill>
              <a:latin typeface="微软雅黑" pitchFamily="34" charset="-122"/>
              <a:ea typeface="微软雅黑" pitchFamily="34" charset="-122"/>
            </a:endParaRPr>
          </a:p>
          <a:p>
            <a:r>
              <a:rPr lang="zh-CN" altLang="en-US" b="1" dirty="0" smtClean="0">
                <a:solidFill>
                  <a:schemeClr val="accent5">
                    <a:lumMod val="75000"/>
                  </a:schemeClr>
                </a:solidFill>
                <a:latin typeface="微软雅黑" pitchFamily="34" charset="-122"/>
                <a:ea typeface="微软雅黑" pitchFamily="34" charset="-122"/>
              </a:rPr>
              <a:t>建设</a:t>
            </a:r>
            <a:endParaRPr lang="en-US" altLang="zh-CN" b="1" dirty="0" smtClean="0">
              <a:solidFill>
                <a:schemeClr val="accent5">
                  <a:lumMod val="75000"/>
                </a:schemeClr>
              </a:solidFill>
              <a:latin typeface="微软雅黑" pitchFamily="34" charset="-122"/>
              <a:ea typeface="微软雅黑" pitchFamily="34" charset="-122"/>
            </a:endParaRPr>
          </a:p>
          <a:p>
            <a:r>
              <a:rPr lang="zh-CN" altLang="en-US" b="1" dirty="0" smtClean="0">
                <a:solidFill>
                  <a:schemeClr val="accent5">
                    <a:lumMod val="75000"/>
                  </a:schemeClr>
                </a:solidFill>
                <a:latin typeface="微软雅黑" pitchFamily="34" charset="-122"/>
                <a:ea typeface="微软雅黑" pitchFamily="34" charset="-122"/>
              </a:rPr>
              <a:t>现状</a:t>
            </a:r>
            <a:endParaRPr lang="zh-CN" altLang="en-US" b="1" dirty="0">
              <a:solidFill>
                <a:schemeClr val="accent5">
                  <a:lumMod val="75000"/>
                </a:schemeClr>
              </a:solidFill>
              <a:latin typeface="微软雅黑" pitchFamily="34" charset="-122"/>
              <a:ea typeface="微软雅黑" pitchFamily="34" charset="-122"/>
            </a:endParaRPr>
          </a:p>
        </p:txBody>
      </p:sp>
      <p:sp>
        <p:nvSpPr>
          <p:cNvPr id="8" name="矩形 7"/>
          <p:cNvSpPr/>
          <p:nvPr/>
        </p:nvSpPr>
        <p:spPr>
          <a:xfrm>
            <a:off x="1600199" y="1002414"/>
            <a:ext cx="10038035" cy="1200329"/>
          </a:xfrm>
          <a:prstGeom prst="rect">
            <a:avLst/>
          </a:prstGeom>
        </p:spPr>
        <p:txBody>
          <a:bodyPr wrap="square">
            <a:spAutoFit/>
          </a:bodyPr>
          <a:lstStyle/>
          <a:p>
            <a:pPr>
              <a:lnSpc>
                <a:spcPct val="150000"/>
              </a:lnSpc>
            </a:pPr>
            <a:r>
              <a:rPr lang="en-US" altLang="zh-CN" sz="1600" dirty="0" smtClean="0">
                <a:latin typeface="微软雅黑" pitchFamily="34" charset="-122"/>
                <a:ea typeface="微软雅黑" pitchFamily="34" charset="-122"/>
              </a:rPr>
              <a:t>       2017</a:t>
            </a:r>
            <a:r>
              <a:rPr lang="zh-CN" altLang="en-US" sz="1600" dirty="0">
                <a:latin typeface="微软雅黑" pitchFamily="34" charset="-122"/>
                <a:ea typeface="微软雅黑" pitchFamily="34" charset="-122"/>
              </a:rPr>
              <a:t>年是国家针对中小学教育改革的改革年，传统的三通两平台中的教育资源平台需要及时的进行调整来适应教改的需求，</a:t>
            </a:r>
            <a:r>
              <a:rPr lang="en-US" altLang="zh-CN" sz="1600" dirty="0">
                <a:latin typeface="微软雅黑" pitchFamily="34" charset="-122"/>
                <a:ea typeface="微软雅黑" pitchFamily="34" charset="-122"/>
              </a:rPr>
              <a:t>2016</a:t>
            </a:r>
            <a:r>
              <a:rPr lang="zh-CN" altLang="en-US" sz="1600" dirty="0">
                <a:latin typeface="微软雅黑" pitchFamily="34" charset="-122"/>
                <a:ea typeface="微软雅黑" pitchFamily="34" charset="-122"/>
              </a:rPr>
              <a:t>年全国各个地市学校都在进行数字化教学平台的建设与规划</a:t>
            </a:r>
            <a:r>
              <a:rPr lang="zh-CN" altLang="en-US" sz="1600" dirty="0" smtClean="0">
                <a:latin typeface="微软雅黑" pitchFamily="34" charset="-122"/>
                <a:ea typeface="微软雅黑" pitchFamily="34" charset="-122"/>
              </a:rPr>
              <a:t>，造成</a:t>
            </a:r>
            <a:r>
              <a:rPr lang="zh-CN" altLang="en-US" sz="1600" dirty="0">
                <a:latin typeface="微软雅黑" pitchFamily="34" charset="-122"/>
                <a:ea typeface="微软雅黑" pitchFamily="34" charset="-122"/>
              </a:rPr>
              <a:t>了针对智慧教学平台的迫切性</a:t>
            </a:r>
            <a:r>
              <a:rPr lang="zh-CN" altLang="en-US" sz="1600" dirty="0" smtClean="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p:txBody>
      </p:sp>
      <p:sp>
        <p:nvSpPr>
          <p:cNvPr id="9" name="object 12"/>
          <p:cNvSpPr/>
          <p:nvPr/>
        </p:nvSpPr>
        <p:spPr>
          <a:xfrm>
            <a:off x="1572566" y="1160099"/>
            <a:ext cx="45719" cy="900000"/>
          </a:xfrm>
          <a:custGeom>
            <a:avLst/>
            <a:gdLst/>
            <a:ahLst/>
            <a:cxnLst/>
            <a:rect l="l" t="t" r="r" b="b"/>
            <a:pathLst>
              <a:path w="72390" h="685800">
                <a:moveTo>
                  <a:pt x="0" y="0"/>
                </a:moveTo>
                <a:lnTo>
                  <a:pt x="72007" y="0"/>
                </a:lnTo>
                <a:lnTo>
                  <a:pt x="72007" y="685256"/>
                </a:lnTo>
                <a:lnTo>
                  <a:pt x="0" y="685256"/>
                </a:lnTo>
                <a:lnTo>
                  <a:pt x="0" y="0"/>
                </a:lnTo>
                <a:close/>
              </a:path>
            </a:pathLst>
          </a:custGeom>
          <a:solidFill>
            <a:srgbClr val="5FC3DB"/>
          </a:solidFill>
        </p:spPr>
        <p:txBody>
          <a:bodyPr wrap="square" lIns="0" tIns="0" rIns="0" bIns="0" rtlCol="0">
            <a:spAutoFit/>
          </a:bodyPr>
          <a:lstStyle/>
          <a:p>
            <a:endParaRPr/>
          </a:p>
        </p:txBody>
      </p:sp>
      <p:sp>
        <p:nvSpPr>
          <p:cNvPr id="10" name="object 12"/>
          <p:cNvSpPr/>
          <p:nvPr/>
        </p:nvSpPr>
        <p:spPr>
          <a:xfrm>
            <a:off x="1556496" y="2198555"/>
            <a:ext cx="45719" cy="720000"/>
          </a:xfrm>
          <a:custGeom>
            <a:avLst/>
            <a:gdLst/>
            <a:ahLst/>
            <a:cxnLst/>
            <a:rect l="l" t="t" r="r" b="b"/>
            <a:pathLst>
              <a:path w="72390" h="685800">
                <a:moveTo>
                  <a:pt x="0" y="0"/>
                </a:moveTo>
                <a:lnTo>
                  <a:pt x="72007" y="0"/>
                </a:lnTo>
                <a:lnTo>
                  <a:pt x="72007" y="685256"/>
                </a:lnTo>
                <a:lnTo>
                  <a:pt x="0" y="685256"/>
                </a:lnTo>
                <a:lnTo>
                  <a:pt x="0" y="0"/>
                </a:lnTo>
                <a:close/>
              </a:path>
            </a:pathLst>
          </a:custGeom>
          <a:solidFill>
            <a:schemeClr val="accent6"/>
          </a:solidFill>
        </p:spPr>
        <p:txBody>
          <a:bodyPr wrap="square" lIns="0" tIns="0" rIns="0" bIns="0" rtlCol="0">
            <a:spAutoFit/>
          </a:bodyPr>
          <a:lstStyle/>
          <a:p>
            <a:endParaRPr/>
          </a:p>
        </p:txBody>
      </p:sp>
      <p:sp>
        <p:nvSpPr>
          <p:cNvPr id="12" name="object 12"/>
          <p:cNvSpPr/>
          <p:nvPr/>
        </p:nvSpPr>
        <p:spPr>
          <a:xfrm>
            <a:off x="1577339" y="5112767"/>
            <a:ext cx="45719" cy="1116000"/>
          </a:xfrm>
          <a:custGeom>
            <a:avLst/>
            <a:gdLst/>
            <a:ahLst/>
            <a:cxnLst/>
            <a:rect l="l" t="t" r="r" b="b"/>
            <a:pathLst>
              <a:path w="72390" h="685800">
                <a:moveTo>
                  <a:pt x="0" y="0"/>
                </a:moveTo>
                <a:lnTo>
                  <a:pt x="72007" y="0"/>
                </a:lnTo>
                <a:lnTo>
                  <a:pt x="72007" y="685256"/>
                </a:lnTo>
                <a:lnTo>
                  <a:pt x="0" y="685256"/>
                </a:lnTo>
                <a:lnTo>
                  <a:pt x="0" y="0"/>
                </a:lnTo>
                <a:close/>
              </a:path>
            </a:pathLst>
          </a:custGeom>
          <a:solidFill>
            <a:srgbClr val="5FC3DB"/>
          </a:solidFill>
        </p:spPr>
        <p:txBody>
          <a:bodyPr wrap="square" lIns="0" tIns="0" rIns="0" bIns="0" rtlCol="0">
            <a:spAutoFit/>
          </a:bodyPr>
          <a:lstStyle/>
          <a:p>
            <a:endParaRPr/>
          </a:p>
        </p:txBody>
      </p:sp>
      <p:sp>
        <p:nvSpPr>
          <p:cNvPr id="13" name="矩形 12"/>
          <p:cNvSpPr/>
          <p:nvPr/>
        </p:nvSpPr>
        <p:spPr>
          <a:xfrm>
            <a:off x="1665645" y="2135972"/>
            <a:ext cx="9971451" cy="4154984"/>
          </a:xfrm>
          <a:prstGeom prst="rect">
            <a:avLst/>
          </a:prstGeom>
        </p:spPr>
        <p:txBody>
          <a:bodyPr wrap="square">
            <a:spAutoFit/>
          </a:bodyPr>
          <a:lstStyle/>
          <a:p>
            <a:pPr>
              <a:lnSpc>
                <a:spcPct val="150000"/>
              </a:lnSpc>
            </a:pPr>
            <a:r>
              <a:rPr lang="zh-CN" altLang="en-US" sz="1600" b="1" dirty="0">
                <a:solidFill>
                  <a:schemeClr val="accent6"/>
                </a:solidFill>
                <a:latin typeface="微软雅黑" pitchFamily="34" charset="-122"/>
                <a:ea typeface="微软雅黑" pitchFamily="34" charset="-122"/>
              </a:rPr>
              <a:t>硬件环境</a:t>
            </a:r>
            <a:r>
              <a:rPr lang="zh-CN" altLang="en-US" sz="1600" dirty="0">
                <a:latin typeface="微软雅黑" pitchFamily="34" charset="-122"/>
                <a:ea typeface="微软雅黑" pitchFamily="34" charset="-122"/>
              </a:rPr>
              <a:t>：重点中小学校园网络、终端设备已经具备网络学习条件</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2015</a:t>
            </a:r>
            <a:r>
              <a:rPr lang="zh-CN" altLang="en-US" sz="1600" dirty="0">
                <a:latin typeface="微软雅黑" pitchFamily="34" charset="-122"/>
                <a:ea typeface="微软雅黑" pitchFamily="34" charset="-122"/>
              </a:rPr>
              <a:t>年已经有</a:t>
            </a:r>
            <a:r>
              <a:rPr lang="en-US" altLang="zh-CN" sz="1600" dirty="0">
                <a:latin typeface="微软雅黑" pitchFamily="34" charset="-122"/>
                <a:ea typeface="微软雅黑" pitchFamily="34" charset="-122"/>
              </a:rPr>
              <a:t>85%</a:t>
            </a:r>
            <a:r>
              <a:rPr lang="zh-CN" altLang="en-US" sz="1600" dirty="0">
                <a:latin typeface="微软雅黑" pitchFamily="34" charset="-122"/>
                <a:ea typeface="微软雅黑" pitchFamily="34" charset="-122"/>
              </a:rPr>
              <a:t>的学校能够</a:t>
            </a:r>
            <a:r>
              <a:rPr lang="zh-CN" altLang="en-US" sz="1600" dirty="0" smtClean="0">
                <a:latin typeface="微软雅黑" pitchFamily="34" charset="-122"/>
                <a:ea typeface="微软雅黑" pitchFamily="34" charset="-122"/>
              </a:rPr>
              <a:t>连接互联   </a:t>
            </a:r>
            <a:endParaRPr lang="en-US" altLang="zh-CN" sz="1600" dirty="0" smtClean="0">
              <a:latin typeface="微软雅黑" pitchFamily="34" charset="-122"/>
              <a:ea typeface="微软雅黑" pitchFamily="34" charset="-122"/>
            </a:endParaRPr>
          </a:p>
          <a:p>
            <a:pPr>
              <a:lnSpc>
                <a:spcPct val="150000"/>
              </a:lnSpc>
            </a:pPr>
            <a:r>
              <a:rPr lang="en-US" altLang="zh-CN" sz="16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网</a:t>
            </a:r>
            <a:r>
              <a:rPr lang="zh-CN" altLang="en-US"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6%</a:t>
            </a:r>
            <a:r>
              <a:rPr lang="zh-CN" altLang="en-US" sz="1600" dirty="0">
                <a:latin typeface="微软雅黑" pitchFamily="34" charset="-122"/>
                <a:ea typeface="微软雅黑" pitchFamily="34" charset="-122"/>
              </a:rPr>
              <a:t>的学校互联网带宽达到</a:t>
            </a:r>
            <a:r>
              <a:rPr lang="en-US" altLang="zh-CN" sz="1600" dirty="0">
                <a:latin typeface="微软雅黑" pitchFamily="34" charset="-122"/>
                <a:ea typeface="微软雅黑" pitchFamily="34" charset="-122"/>
              </a:rPr>
              <a:t>100Mbps</a:t>
            </a:r>
            <a:r>
              <a:rPr lang="zh-CN" altLang="en-US" sz="1600" dirty="0" smtClean="0">
                <a:latin typeface="微软雅黑" pitchFamily="34" charset="-122"/>
                <a:ea typeface="微软雅黑" pitchFamily="34" charset="-122"/>
              </a:rPr>
              <a:t>以上。</a:t>
            </a:r>
            <a:endParaRPr lang="en-US" altLang="zh-CN" sz="1600" dirty="0" smtClean="0">
              <a:latin typeface="微软雅黑" pitchFamily="34" charset="-122"/>
              <a:ea typeface="微软雅黑" pitchFamily="34" charset="-122"/>
            </a:endParaRPr>
          </a:p>
          <a:p>
            <a:pPr>
              <a:lnSpc>
                <a:spcPct val="150000"/>
              </a:lnSpc>
            </a:pPr>
            <a:r>
              <a:rPr lang="zh-CN" altLang="en-US" sz="1600" b="1" dirty="0" smtClean="0">
                <a:solidFill>
                  <a:schemeClr val="accent5"/>
                </a:solidFill>
                <a:latin typeface="微软雅黑" pitchFamily="34" charset="-122"/>
                <a:ea typeface="微软雅黑" pitchFamily="34" charset="-122"/>
              </a:rPr>
              <a:t>资源</a:t>
            </a:r>
            <a:r>
              <a:rPr lang="zh-CN" altLang="en-US" sz="1600" b="1" dirty="0">
                <a:solidFill>
                  <a:schemeClr val="accent5"/>
                </a:solidFill>
                <a:latin typeface="微软雅黑" pitchFamily="34" charset="-122"/>
                <a:ea typeface="微软雅黑" pitchFamily="34" charset="-122"/>
              </a:rPr>
              <a:t>建设</a:t>
            </a:r>
            <a:r>
              <a:rPr lang="zh-CN" altLang="en-US" sz="1600" dirty="0" smtClean="0">
                <a:latin typeface="微软雅黑" pitchFamily="34" charset="-122"/>
                <a:ea typeface="微软雅黑" pitchFamily="34" charset="-122"/>
              </a:rPr>
              <a:t>：通过</a:t>
            </a:r>
            <a:r>
              <a:rPr lang="zh-CN" altLang="en-US" sz="1600" dirty="0">
                <a:latin typeface="微软雅黑" pitchFamily="34" charset="-122"/>
                <a:ea typeface="微软雅黑" pitchFamily="34" charset="-122"/>
              </a:rPr>
              <a:t>同步课，教师自己录制的、各个出版社出版的、学校自己录制的、各区县教研部门</a:t>
            </a:r>
            <a:r>
              <a:rPr lang="zh-CN" altLang="en-US" sz="1600" dirty="0" smtClean="0">
                <a:latin typeface="微软雅黑" pitchFamily="34" charset="-122"/>
                <a:ea typeface="微软雅黑" pitchFamily="34" charset="-122"/>
              </a:rPr>
              <a:t>组织</a:t>
            </a:r>
            <a:r>
              <a:rPr lang="zh-CN" altLang="en-US" sz="1600" dirty="0">
                <a:latin typeface="微软雅黑" pitchFamily="34" charset="-122"/>
                <a:ea typeface="微软雅黑" pitchFamily="34" charset="-122"/>
              </a:rPr>
              <a:t>录制</a:t>
            </a:r>
            <a:r>
              <a:rPr lang="zh-CN" altLang="en-US" sz="1600" dirty="0" smtClean="0">
                <a:latin typeface="微软雅黑" pitchFamily="34" charset="-122"/>
                <a:ea typeface="微软雅黑" pitchFamily="34" charset="-122"/>
              </a:rPr>
              <a:t>的  </a:t>
            </a:r>
            <a:endParaRPr lang="en-US" altLang="zh-CN" sz="1600" dirty="0" smtClean="0">
              <a:latin typeface="微软雅黑" pitchFamily="34" charset="-122"/>
              <a:ea typeface="微软雅黑" pitchFamily="34" charset="-122"/>
            </a:endParaRPr>
          </a:p>
          <a:p>
            <a:pPr>
              <a:lnSpc>
                <a:spcPct val="150000"/>
              </a:lnSpc>
            </a:pPr>
            <a:r>
              <a:rPr lang="en-US" altLang="zh-CN" sz="16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还有</a:t>
            </a:r>
            <a:r>
              <a:rPr lang="zh-CN" altLang="en-US" sz="1600" dirty="0">
                <a:latin typeface="微软雅黑" pitchFamily="34" charset="-122"/>
                <a:ea typeface="微软雅黑" pitchFamily="34" charset="-122"/>
              </a:rPr>
              <a:t>教育部门系统录制的，产生了大量的教学资源</a:t>
            </a:r>
            <a:r>
              <a:rPr lang="zh-CN" altLang="en-US" sz="1600" dirty="0" smtClean="0">
                <a:latin typeface="微软雅黑" pitchFamily="34" charset="-122"/>
                <a:ea typeface="微软雅黑" pitchFamily="34" charset="-122"/>
              </a:rPr>
              <a:t>。参加</a:t>
            </a:r>
            <a:r>
              <a:rPr lang="zh-CN" altLang="en-US" sz="1600" dirty="0">
                <a:latin typeface="微软雅黑" pitchFamily="34" charset="-122"/>
                <a:ea typeface="微软雅黑" pitchFamily="34" charset="-122"/>
              </a:rPr>
              <a:t>过</a:t>
            </a:r>
            <a:r>
              <a:rPr lang="zh-CN" altLang="en-US" sz="1600" dirty="0" smtClean="0">
                <a:latin typeface="微软雅黑" pitchFamily="34" charset="-122"/>
                <a:ea typeface="微软雅黑" pitchFamily="34" charset="-122"/>
              </a:rPr>
              <a:t>北京数字学校</a:t>
            </a:r>
            <a:r>
              <a:rPr lang="zh-CN" altLang="en-US" sz="1600" dirty="0">
                <a:latin typeface="微软雅黑" pitchFamily="34" charset="-122"/>
                <a:ea typeface="微软雅黑" pitchFamily="34" charset="-122"/>
              </a:rPr>
              <a:t>录制的专家、教师</a:t>
            </a:r>
            <a:r>
              <a:rPr lang="zh-CN" altLang="en-US" sz="1600" dirty="0" smtClean="0">
                <a:latin typeface="微软雅黑" pitchFamily="34" charset="-122"/>
                <a:ea typeface="微软雅黑" pitchFamily="34" charset="-122"/>
              </a:rPr>
              <a:t>、教研</a:t>
            </a:r>
            <a:endParaRPr lang="en-US" altLang="zh-CN" sz="1600" dirty="0" smtClean="0">
              <a:latin typeface="微软雅黑" pitchFamily="34" charset="-122"/>
              <a:ea typeface="微软雅黑" pitchFamily="34" charset="-122"/>
            </a:endParaRPr>
          </a:p>
          <a:p>
            <a:pPr>
              <a:lnSpc>
                <a:spcPct val="150000"/>
              </a:lnSpc>
            </a:pPr>
            <a:r>
              <a:rPr lang="en-US" altLang="zh-CN" sz="16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员录制质量有保证，可以按照</a:t>
            </a:r>
            <a:r>
              <a:rPr lang="zh-CN" altLang="en-US" sz="1600" dirty="0">
                <a:latin typeface="微软雅黑" pitchFamily="34" charset="-122"/>
                <a:ea typeface="微软雅黑" pitchFamily="34" charset="-122"/>
              </a:rPr>
              <a:t>出版水准</a:t>
            </a:r>
            <a:r>
              <a:rPr lang="zh-CN" altLang="en-US" sz="1600" dirty="0" smtClean="0">
                <a:latin typeface="微软雅黑" pitchFamily="34" charset="-122"/>
                <a:ea typeface="微软雅黑" pitchFamily="34" charset="-122"/>
              </a:rPr>
              <a:t>录制资源。</a:t>
            </a:r>
            <a:endParaRPr lang="en-US" altLang="zh-CN" sz="1600" dirty="0">
              <a:latin typeface="微软雅黑" pitchFamily="34" charset="-122"/>
              <a:ea typeface="微软雅黑" pitchFamily="34" charset="-122"/>
            </a:endParaRPr>
          </a:p>
          <a:p>
            <a:pPr>
              <a:lnSpc>
                <a:spcPct val="150000"/>
              </a:lnSpc>
            </a:pPr>
            <a:r>
              <a:rPr lang="zh-CN" altLang="en-US" sz="1600" b="1" dirty="0" smtClean="0">
                <a:solidFill>
                  <a:schemeClr val="accent6"/>
                </a:solidFill>
                <a:latin typeface="微软雅黑" pitchFamily="34" charset="-122"/>
                <a:ea typeface="微软雅黑" pitchFamily="34" charset="-122"/>
              </a:rPr>
              <a:t>平台建设</a:t>
            </a:r>
            <a:r>
              <a:rPr lang="zh-CN" altLang="en-US" sz="1600" dirty="0" smtClean="0">
                <a:latin typeface="微软雅黑" pitchFamily="34" charset="-122"/>
                <a:ea typeface="微软雅黑" pitchFamily="34" charset="-122"/>
              </a:rPr>
              <a:t>：</a:t>
            </a:r>
            <a:r>
              <a:rPr lang="en-US" altLang="zh-CN" sz="1600" dirty="0">
                <a:latin typeface="微软雅黑" pitchFamily="34" charset="-122"/>
                <a:ea typeface="微软雅黑" pitchFamily="34" charset="-122"/>
              </a:rPr>
              <a:t>20%</a:t>
            </a:r>
            <a:r>
              <a:rPr lang="zh-CN" altLang="en-US" sz="1600" dirty="0">
                <a:latin typeface="微软雅黑" pitchFamily="34" charset="-122"/>
                <a:ea typeface="微软雅黑" pitchFamily="34" charset="-122"/>
              </a:rPr>
              <a:t>的中小学建立了自己学校的教学空间，一旦出现类似雾霾极端天气时就束手无策，</a:t>
            </a:r>
            <a:r>
              <a:rPr lang="zh-CN" altLang="en-US" sz="1600" dirty="0" smtClean="0">
                <a:latin typeface="微软雅黑" pitchFamily="34" charset="-122"/>
                <a:ea typeface="微软雅黑" pitchFamily="34" charset="-122"/>
              </a:rPr>
              <a:t>大多数</a:t>
            </a:r>
            <a:r>
              <a:rPr lang="zh-CN" altLang="en-US" sz="1600" dirty="0">
                <a:latin typeface="微软雅黑" pitchFamily="34" charset="-122"/>
                <a:ea typeface="微软雅黑" pitchFamily="34" charset="-122"/>
              </a:rPr>
              <a:t>的</a:t>
            </a:r>
            <a:r>
              <a:rPr lang="zh-CN" altLang="en-US" sz="1600" dirty="0" smtClean="0">
                <a:latin typeface="微软雅黑" pitchFamily="34" charset="-122"/>
                <a:ea typeface="微软雅黑" pitchFamily="34" charset="-122"/>
              </a:rPr>
              <a:t>学</a:t>
            </a:r>
            <a:endParaRPr lang="en-US" altLang="zh-CN" sz="1600" dirty="0" smtClean="0">
              <a:latin typeface="微软雅黑" pitchFamily="34" charset="-122"/>
              <a:ea typeface="微软雅黑" pitchFamily="34" charset="-122"/>
            </a:endParaRPr>
          </a:p>
          <a:p>
            <a:pPr>
              <a:lnSpc>
                <a:spcPct val="150000"/>
              </a:lnSpc>
            </a:pPr>
            <a:r>
              <a:rPr lang="en-US" altLang="zh-CN" sz="16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校</a:t>
            </a:r>
            <a:r>
              <a:rPr lang="zh-CN" altLang="en-US" sz="1600" dirty="0">
                <a:latin typeface="微软雅黑" pitchFamily="34" charset="-122"/>
                <a:ea typeface="微软雅黑" pitchFamily="34" charset="-122"/>
              </a:rPr>
              <a:t>往往使用电子邮件公共邮箱、微信朋友圈、</a:t>
            </a:r>
            <a:r>
              <a:rPr lang="en-US" altLang="zh-CN" sz="1600" dirty="0">
                <a:latin typeface="微软雅黑" pitchFamily="34" charset="-122"/>
                <a:ea typeface="微软雅黑" pitchFamily="34" charset="-122"/>
              </a:rPr>
              <a:t>QQ</a:t>
            </a:r>
            <a:r>
              <a:rPr lang="zh-CN" altLang="en-US" sz="1600" dirty="0">
                <a:latin typeface="微软雅黑" pitchFamily="34" charset="-122"/>
                <a:ea typeface="微软雅黑" pitchFamily="34" charset="-122"/>
              </a:rPr>
              <a:t>聊天室、网校提供的课程以及</a:t>
            </a:r>
            <a:r>
              <a:rPr lang="zh-CN" altLang="en-US" sz="1600" dirty="0" smtClean="0">
                <a:latin typeface="微软雅黑" pitchFamily="34" charset="-122"/>
                <a:ea typeface="微软雅黑" pitchFamily="34" charset="-122"/>
              </a:rPr>
              <a:t>北京数字学校提供</a:t>
            </a:r>
            <a:endParaRPr lang="en-US" altLang="zh-CN" sz="1600" dirty="0" smtClean="0">
              <a:latin typeface="微软雅黑" pitchFamily="34" charset="-122"/>
              <a:ea typeface="微软雅黑" pitchFamily="34" charset="-122"/>
            </a:endParaRPr>
          </a:p>
          <a:p>
            <a:pPr>
              <a:lnSpc>
                <a:spcPct val="150000"/>
              </a:lnSpc>
            </a:pPr>
            <a:r>
              <a:rPr lang="en-US" altLang="zh-CN" sz="16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的</a:t>
            </a:r>
            <a:r>
              <a:rPr lang="zh-CN" altLang="en-US" sz="1600" dirty="0">
                <a:latin typeface="微软雅黑" pitchFamily="34" charset="-122"/>
                <a:ea typeface="微软雅黑" pitchFamily="34" charset="-122"/>
              </a:rPr>
              <a:t>资源进行教与学</a:t>
            </a:r>
            <a:r>
              <a:rPr lang="zh-CN" altLang="en-US" sz="1600" dirty="0" smtClean="0">
                <a:latin typeface="微软雅黑" pitchFamily="34" charset="-122"/>
                <a:ea typeface="微软雅黑" pitchFamily="34" charset="-122"/>
              </a:rPr>
              <a:t>。</a:t>
            </a:r>
            <a:endParaRPr lang="en-US" altLang="zh-CN" sz="1600" dirty="0">
              <a:latin typeface="微软雅黑" pitchFamily="34" charset="-122"/>
              <a:ea typeface="微软雅黑" pitchFamily="34" charset="-122"/>
            </a:endParaRPr>
          </a:p>
          <a:p>
            <a:pPr>
              <a:lnSpc>
                <a:spcPct val="150000"/>
              </a:lnSpc>
            </a:pPr>
            <a:r>
              <a:rPr lang="zh-CN" altLang="en-US" sz="1600" dirty="0">
                <a:latin typeface="微软雅黑" pitchFamily="34" charset="-122"/>
                <a:ea typeface="微软雅黑" pitchFamily="34" charset="-122"/>
              </a:rPr>
              <a:t> </a:t>
            </a:r>
            <a:r>
              <a:rPr lang="zh-CN" altLang="en-US" sz="1600" b="1" dirty="0" smtClean="0">
                <a:solidFill>
                  <a:schemeClr val="accent5"/>
                </a:solidFill>
                <a:latin typeface="微软雅黑" pitchFamily="34" charset="-122"/>
                <a:ea typeface="微软雅黑" pitchFamily="34" charset="-122"/>
              </a:rPr>
              <a:t>存在</a:t>
            </a:r>
            <a:r>
              <a:rPr lang="zh-CN" altLang="en-US" sz="1600" b="1" dirty="0">
                <a:solidFill>
                  <a:schemeClr val="accent5"/>
                </a:solidFill>
                <a:latin typeface="微软雅黑" pitchFamily="34" charset="-122"/>
                <a:ea typeface="微软雅黑" pitchFamily="34" charset="-122"/>
              </a:rPr>
              <a:t>问题</a:t>
            </a:r>
            <a:r>
              <a:rPr lang="zh-CN" altLang="en-US" sz="1600" dirty="0">
                <a:latin typeface="微软雅黑" pitchFamily="34" charset="-122"/>
                <a:ea typeface="微软雅黑" pitchFamily="34" charset="-122"/>
              </a:rPr>
              <a:t>：视频</a:t>
            </a:r>
            <a:r>
              <a:rPr lang="zh-CN" altLang="en-US" sz="1600" dirty="0" smtClean="0">
                <a:latin typeface="微软雅黑" pitchFamily="34" charset="-122"/>
                <a:ea typeface="微软雅黑" pitchFamily="34" charset="-122"/>
              </a:rPr>
              <a:t>资源（微课、慕课）良莠不齐</a:t>
            </a:r>
            <a:r>
              <a:rPr lang="zh-CN" altLang="en-US" sz="1600" dirty="0">
                <a:latin typeface="微软雅黑" pitchFamily="34" charset="-122"/>
                <a:ea typeface="微软雅黑" pitchFamily="34" charset="-122"/>
              </a:rPr>
              <a:t>，视频资源不成系统及体系结构，教师没有充分内容、教师</a:t>
            </a:r>
            <a:r>
              <a:rPr lang="zh-CN" altLang="en-US" sz="1600" dirty="0" smtClean="0">
                <a:latin typeface="微软雅黑" pitchFamily="34" charset="-122"/>
                <a:ea typeface="微软雅黑" pitchFamily="34" charset="-122"/>
              </a:rPr>
              <a:t>无  </a:t>
            </a:r>
            <a:endParaRPr lang="en-US" altLang="zh-CN" sz="1600" dirty="0" smtClean="0">
              <a:latin typeface="微软雅黑" pitchFamily="34" charset="-122"/>
              <a:ea typeface="微软雅黑" pitchFamily="34" charset="-122"/>
            </a:endParaRPr>
          </a:p>
          <a:p>
            <a:pPr>
              <a:lnSpc>
                <a:spcPct val="150000"/>
              </a:lnSpc>
            </a:pPr>
            <a:r>
              <a:rPr lang="en-US" altLang="zh-CN" sz="1600" dirty="0" smtClean="0">
                <a:latin typeface="微软雅黑" pitchFamily="34" charset="-122"/>
                <a:ea typeface="微软雅黑" pitchFamily="34" charset="-122"/>
              </a:rPr>
              <a:t> </a:t>
            </a:r>
            <a:r>
              <a:rPr lang="en-US" altLang="zh-CN" sz="16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 法</a:t>
            </a:r>
            <a:r>
              <a:rPr lang="zh-CN" altLang="en-US" sz="1600" dirty="0">
                <a:latin typeface="微软雅黑" pitchFamily="34" charset="-122"/>
                <a:ea typeface="微软雅黑" pitchFamily="34" charset="-122"/>
              </a:rPr>
              <a:t>掌控</a:t>
            </a:r>
            <a:r>
              <a:rPr lang="zh-CN" altLang="en-US" sz="1600" dirty="0" smtClean="0">
                <a:latin typeface="微软雅黑" pitchFamily="34" charset="-122"/>
                <a:ea typeface="微软雅黑" pitchFamily="34" charset="-122"/>
              </a:rPr>
              <a:t>学生</a:t>
            </a:r>
            <a:r>
              <a:rPr lang="zh-CN" altLang="en-US" sz="1600" dirty="0" smtClean="0">
                <a:latin typeface="微软雅黑" pitchFamily="34" charset="-122"/>
                <a:ea typeface="微软雅黑" pitchFamily="34" charset="-122"/>
              </a:rPr>
              <a:t>学习</a:t>
            </a:r>
            <a:r>
              <a:rPr lang="en-US" altLang="zh-CN" sz="16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状况</a:t>
            </a:r>
            <a:r>
              <a:rPr lang="zh-CN" altLang="en-US" sz="1600" dirty="0">
                <a:latin typeface="微软雅黑" pitchFamily="34" charset="-122"/>
                <a:ea typeface="微软雅黑" pitchFamily="34" charset="-122"/>
              </a:rPr>
              <a:t>，学校主管失去教与学的掌控，中小学生面无法实现同步学习，没有一个</a:t>
            </a:r>
            <a:r>
              <a:rPr lang="zh-CN" altLang="en-US" sz="1600" dirty="0" smtClean="0">
                <a:latin typeface="微软雅黑" pitchFamily="34" charset="-122"/>
                <a:ea typeface="微软雅黑" pitchFamily="34" charset="-122"/>
              </a:rPr>
              <a:t>属</a:t>
            </a:r>
            <a:endParaRPr lang="en-US" altLang="zh-CN" sz="1600" dirty="0" smtClean="0">
              <a:latin typeface="微软雅黑" pitchFamily="34" charset="-122"/>
              <a:ea typeface="微软雅黑" pitchFamily="34" charset="-122"/>
            </a:endParaRPr>
          </a:p>
          <a:p>
            <a:pPr>
              <a:lnSpc>
                <a:spcPct val="150000"/>
              </a:lnSpc>
            </a:pPr>
            <a:r>
              <a:rPr lang="en-US" altLang="zh-CN" sz="1600" dirty="0" smtClean="0">
                <a:latin typeface="微软雅黑" pitchFamily="34" charset="-122"/>
                <a:ea typeface="微软雅黑" pitchFamily="34" charset="-122"/>
              </a:rPr>
              <a:t> </a:t>
            </a:r>
            <a:r>
              <a:rPr lang="en-US" altLang="zh-CN" sz="16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于</a:t>
            </a:r>
            <a:r>
              <a:rPr lang="zh-CN" altLang="en-US" sz="1600" dirty="0">
                <a:latin typeface="微软雅黑" pitchFamily="34" charset="-122"/>
                <a:ea typeface="微软雅黑" pitchFamily="34" charset="-122"/>
              </a:rPr>
              <a:t>学校属于</a:t>
            </a:r>
            <a:r>
              <a:rPr lang="zh-CN" altLang="en-US" sz="1600" dirty="0" smtClean="0">
                <a:latin typeface="微软雅黑" pitchFamily="34" charset="-122"/>
                <a:ea typeface="微软雅黑" pitchFamily="34" charset="-122"/>
              </a:rPr>
              <a:t>教师和</a:t>
            </a:r>
            <a:r>
              <a:rPr lang="zh-CN" altLang="en-US" sz="1600" dirty="0">
                <a:latin typeface="微软雅黑" pitchFamily="34" charset="-122"/>
                <a:ea typeface="微软雅黑" pitchFamily="34" charset="-122"/>
              </a:rPr>
              <a:t>学生自主掌控没有干扰</a:t>
            </a:r>
            <a:r>
              <a:rPr lang="zh-CN" altLang="en-US" sz="1600" dirty="0" smtClean="0">
                <a:latin typeface="微软雅黑" pitchFamily="34" charset="-122"/>
                <a:ea typeface="微软雅黑" pitchFamily="34" charset="-122"/>
              </a:rPr>
              <a:t>的适合</a:t>
            </a:r>
            <a:r>
              <a:rPr lang="en-US" altLang="zh-CN" sz="1600" dirty="0" smtClean="0">
                <a:latin typeface="微软雅黑" pitchFamily="34" charset="-122"/>
                <a:ea typeface="微软雅黑" pitchFamily="34" charset="-122"/>
              </a:rPr>
              <a:t>2017</a:t>
            </a:r>
            <a:r>
              <a:rPr lang="zh-CN" altLang="en-US" sz="1600" dirty="0" smtClean="0">
                <a:latin typeface="微软雅黑" pitchFamily="34" charset="-122"/>
                <a:ea typeface="微软雅黑" pitchFamily="34" charset="-122"/>
              </a:rPr>
              <a:t>年教改需求的云</a:t>
            </a:r>
            <a:r>
              <a:rPr lang="zh-CN" altLang="en-US" sz="1600" dirty="0">
                <a:latin typeface="微软雅黑" pitchFamily="34" charset="-122"/>
                <a:ea typeface="微软雅黑" pitchFamily="34" charset="-122"/>
              </a:rPr>
              <a:t>课堂</a:t>
            </a:r>
            <a:r>
              <a:rPr lang="zh-CN" altLang="en-US" sz="1600" dirty="0" smtClean="0">
                <a:latin typeface="微软雅黑" pitchFamily="34" charset="-122"/>
                <a:ea typeface="微软雅黑" pitchFamily="34" charset="-122"/>
              </a:rPr>
              <a:t>。</a:t>
            </a:r>
            <a:endParaRPr lang="en-US" altLang="zh-CN" sz="1600" dirty="0">
              <a:latin typeface="微软雅黑" pitchFamily="34" charset="-122"/>
              <a:ea typeface="微软雅黑" pitchFamily="34" charset="-122"/>
            </a:endParaRPr>
          </a:p>
        </p:txBody>
      </p:sp>
      <p:sp>
        <p:nvSpPr>
          <p:cNvPr id="14" name="object 12"/>
          <p:cNvSpPr/>
          <p:nvPr/>
        </p:nvSpPr>
        <p:spPr>
          <a:xfrm>
            <a:off x="1557911" y="3022868"/>
            <a:ext cx="45719" cy="936000"/>
          </a:xfrm>
          <a:custGeom>
            <a:avLst/>
            <a:gdLst/>
            <a:ahLst/>
            <a:cxnLst/>
            <a:rect l="l" t="t" r="r" b="b"/>
            <a:pathLst>
              <a:path w="72390" h="685800">
                <a:moveTo>
                  <a:pt x="0" y="0"/>
                </a:moveTo>
                <a:lnTo>
                  <a:pt x="72007" y="0"/>
                </a:lnTo>
                <a:lnTo>
                  <a:pt x="72007" y="685256"/>
                </a:lnTo>
                <a:lnTo>
                  <a:pt x="0" y="685256"/>
                </a:lnTo>
                <a:lnTo>
                  <a:pt x="0" y="0"/>
                </a:lnTo>
                <a:close/>
              </a:path>
            </a:pathLst>
          </a:custGeom>
          <a:solidFill>
            <a:srgbClr val="5FC3DB"/>
          </a:solidFill>
        </p:spPr>
        <p:txBody>
          <a:bodyPr wrap="square" lIns="0" tIns="0" rIns="0" bIns="0" rtlCol="0">
            <a:spAutoFit/>
          </a:bodyPr>
          <a:lstStyle/>
          <a:p>
            <a:endParaRPr/>
          </a:p>
        </p:txBody>
      </p:sp>
      <p:sp>
        <p:nvSpPr>
          <p:cNvPr id="15" name="object 12"/>
          <p:cNvSpPr/>
          <p:nvPr/>
        </p:nvSpPr>
        <p:spPr>
          <a:xfrm>
            <a:off x="1572567" y="4073514"/>
            <a:ext cx="45719" cy="936000"/>
          </a:xfrm>
          <a:custGeom>
            <a:avLst/>
            <a:gdLst/>
            <a:ahLst/>
            <a:cxnLst/>
            <a:rect l="l" t="t" r="r" b="b"/>
            <a:pathLst>
              <a:path w="72390" h="685800">
                <a:moveTo>
                  <a:pt x="0" y="0"/>
                </a:moveTo>
                <a:lnTo>
                  <a:pt x="72007" y="0"/>
                </a:lnTo>
                <a:lnTo>
                  <a:pt x="72007" y="685256"/>
                </a:lnTo>
                <a:lnTo>
                  <a:pt x="0" y="685256"/>
                </a:lnTo>
                <a:lnTo>
                  <a:pt x="0" y="0"/>
                </a:lnTo>
                <a:close/>
              </a:path>
            </a:pathLst>
          </a:custGeom>
          <a:solidFill>
            <a:schemeClr val="accent6"/>
          </a:solidFill>
        </p:spPr>
        <p:txBody>
          <a:bodyPr wrap="square" lIns="0" tIns="0" rIns="0" bIns="0" rtlCol="0">
            <a:spAutoFit/>
          </a:bodyPr>
          <a:lstStyle/>
          <a:p>
            <a:endParaRPr/>
          </a:p>
        </p:txBody>
      </p:sp>
    </p:spTree>
    <p:extLst>
      <p:ext uri="{BB962C8B-B14F-4D97-AF65-F5344CB8AC3E}">
        <p14:creationId xmlns:p14="http://schemas.microsoft.com/office/powerpoint/2010/main" xmlns="" val="381749270"/>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8"/>
          <p:cNvSpPr txBox="1"/>
          <p:nvPr/>
        </p:nvSpPr>
        <p:spPr>
          <a:xfrm>
            <a:off x="7025407" y="43542"/>
            <a:ext cx="5040560" cy="461665"/>
          </a:xfrm>
          <a:prstGeom prst="rect">
            <a:avLst/>
          </a:prstGeom>
          <a:noFill/>
        </p:spPr>
        <p:txBody>
          <a:bodyPr wrap="square" rtlCol="0">
            <a:spAutoFit/>
          </a:bodyPr>
          <a:lstStyle/>
          <a:p>
            <a:r>
              <a:rPr lang="zh-CN" altLang="en-US" sz="2400" dirty="0">
                <a:latin typeface="微软雅黑" pitchFamily="34" charset="-122"/>
                <a:ea typeface="微软雅黑" pitchFamily="34" charset="-122"/>
              </a:rPr>
              <a:t>智慧云课</a:t>
            </a:r>
            <a:r>
              <a:rPr lang="zh-CN" altLang="en-US" sz="2400" dirty="0" smtClean="0">
                <a:latin typeface="微软雅黑" pitchFamily="34" charset="-122"/>
                <a:ea typeface="微软雅黑" pitchFamily="34" charset="-122"/>
              </a:rPr>
              <a:t>平台数据统计分析体系</a:t>
            </a:r>
            <a:endParaRPr lang="zh-CN" altLang="en-US" sz="2400" dirty="0">
              <a:latin typeface="微软雅黑" pitchFamily="34" charset="-122"/>
              <a:ea typeface="微软雅黑" pitchFamily="34" charset="-122"/>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990" y="1196752"/>
            <a:ext cx="11926267" cy="4876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7402611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77395" y="980728"/>
            <a:ext cx="3924436" cy="830997"/>
          </a:xfrm>
          <a:prstGeom prst="rect">
            <a:avLst/>
          </a:prstGeom>
          <a:noFill/>
        </p:spPr>
        <p:txBody>
          <a:bodyPr wrap="square" rtlCol="0">
            <a:spAutoFit/>
          </a:bodyPr>
          <a:lstStyle/>
          <a:p>
            <a:pPr algn="ctr"/>
            <a:r>
              <a:rPr lang="zh-CN" altLang="en-US" sz="4800" b="1" dirty="0" smtClean="0">
                <a:solidFill>
                  <a:schemeClr val="bg1"/>
                </a:solidFill>
                <a:latin typeface="微软雅黑" pitchFamily="34" charset="-122"/>
                <a:ea typeface="微软雅黑" pitchFamily="34" charset="-122"/>
              </a:rPr>
              <a:t>结束语</a:t>
            </a:r>
            <a:endParaRPr lang="zh-CN" altLang="en-US" sz="48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xmlns="" val="3513054724"/>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6677" y="60707"/>
            <a:ext cx="5040560" cy="461665"/>
          </a:xfrm>
          <a:prstGeom prst="rect">
            <a:avLst/>
          </a:prstGeom>
          <a:noFill/>
        </p:spPr>
        <p:txBody>
          <a:bodyPr wrap="square" rtlCol="0">
            <a:spAutoFit/>
          </a:bodyPr>
          <a:lstStyle/>
          <a:p>
            <a:r>
              <a:rPr lang="zh-CN" altLang="en-US" sz="2400" dirty="0" smtClean="0">
                <a:latin typeface="微软雅黑" pitchFamily="34" charset="-122"/>
                <a:ea typeface="微软雅黑" pitchFamily="34" charset="-122"/>
              </a:rPr>
              <a:t>结束语</a:t>
            </a:r>
            <a:endParaRPr lang="zh-CN" altLang="en-US" sz="2400" dirty="0">
              <a:latin typeface="微软雅黑" pitchFamily="34" charset="-122"/>
              <a:ea typeface="微软雅黑" pitchFamily="34" charset="-122"/>
            </a:endParaRPr>
          </a:p>
        </p:txBody>
      </p:sp>
      <p:sp>
        <p:nvSpPr>
          <p:cNvPr id="32" name="AutoShape 2" descr="http://cdn.duitang.com/uploads/item/201210/08/20121008093644_xArai.jpe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990" y="554845"/>
            <a:ext cx="4869483" cy="60425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object 3"/>
          <p:cNvSpPr txBox="1"/>
          <p:nvPr/>
        </p:nvSpPr>
        <p:spPr>
          <a:xfrm>
            <a:off x="5214533" y="840562"/>
            <a:ext cx="6462955" cy="5666851"/>
          </a:xfrm>
          <a:prstGeom prst="rect">
            <a:avLst/>
          </a:prstGeom>
        </p:spPr>
        <p:txBody>
          <a:bodyPr vert="horz" wrap="square" lIns="0" tIns="0" rIns="0" bIns="0" rtlCol="0">
            <a:spAutoFit/>
          </a:bodyPr>
          <a:lstStyle/>
          <a:p>
            <a:pPr marL="139665"/>
            <a:r>
              <a:rPr sz="2400" dirty="0">
                <a:solidFill>
                  <a:srgbClr val="E49F2A"/>
                </a:solidFill>
                <a:latin typeface="微软雅黑"/>
                <a:cs typeface="微软雅黑"/>
              </a:rPr>
              <a:t>一句话</a:t>
            </a:r>
            <a:endParaRPr sz="2400" dirty="0">
              <a:latin typeface="微软雅黑"/>
              <a:cs typeface="微软雅黑"/>
            </a:endParaRPr>
          </a:p>
          <a:p>
            <a:pPr marL="16929" marR="8465">
              <a:lnSpc>
                <a:spcPct val="126499"/>
              </a:lnSpc>
              <a:spcBef>
                <a:spcPts val="673"/>
              </a:spcBef>
            </a:pPr>
            <a:r>
              <a:rPr lang="zh-CN" altLang="en-US" sz="1900" dirty="0">
                <a:latin typeface="微软雅黑" pitchFamily="34" charset="-122"/>
                <a:ea typeface="微软雅黑" pitchFamily="34" charset="-122"/>
              </a:rPr>
              <a:t>       智慧云课平台是专注于打造全景</a:t>
            </a:r>
            <a:r>
              <a:rPr lang="en-US" altLang="zh-CN" sz="1900" dirty="0">
                <a:latin typeface="微软雅黑" pitchFamily="34" charset="-122"/>
                <a:ea typeface="微软雅黑" pitchFamily="34" charset="-122"/>
              </a:rPr>
              <a:t>+</a:t>
            </a:r>
            <a:r>
              <a:rPr lang="zh-CN" altLang="en-US" sz="1900" dirty="0">
                <a:latin typeface="微软雅黑" pitchFamily="34" charset="-122"/>
                <a:ea typeface="微软雅黑" pitchFamily="34" charset="-122"/>
              </a:rPr>
              <a:t>多维的智慧学习云平台，通过智慧云课平台结构化和知识点化的课程资源，与线上结合的</a:t>
            </a:r>
            <a:r>
              <a:rPr lang="en-US" altLang="zh-CN" sz="1900" dirty="0">
                <a:latin typeface="微软雅黑" pitchFamily="34" charset="-122"/>
                <a:ea typeface="微软雅黑" pitchFamily="34" charset="-122"/>
              </a:rPr>
              <a:t>VR</a:t>
            </a:r>
            <a:r>
              <a:rPr lang="zh-CN" altLang="en-US" sz="1900" dirty="0">
                <a:latin typeface="微软雅黑" pitchFamily="34" charset="-122"/>
                <a:ea typeface="微软雅黑" pitchFamily="34" charset="-122"/>
              </a:rPr>
              <a:t>专题，线下的</a:t>
            </a:r>
            <a:r>
              <a:rPr lang="en-US" altLang="zh-CN" sz="1900" dirty="0">
                <a:latin typeface="微软雅黑" pitchFamily="34" charset="-122"/>
                <a:ea typeface="微软雅黑" pitchFamily="34" charset="-122"/>
              </a:rPr>
              <a:t>Wiki</a:t>
            </a:r>
            <a:r>
              <a:rPr lang="zh-CN" altLang="en-US" sz="1900" dirty="0">
                <a:latin typeface="微软雅黑" pitchFamily="34" charset="-122"/>
                <a:ea typeface="微软雅黑" pitchFamily="34" charset="-122"/>
              </a:rPr>
              <a:t>的讨论笔记，大数据的评价体系等维度切入智慧校园的运营服务。</a:t>
            </a:r>
            <a:endParaRPr lang="en-US" altLang="zh-CN" sz="1900" dirty="0">
              <a:latin typeface="微软雅黑" pitchFamily="34" charset="-122"/>
              <a:ea typeface="微软雅黑" pitchFamily="34" charset="-122"/>
            </a:endParaRPr>
          </a:p>
          <a:p>
            <a:pPr marL="16929" marR="8465">
              <a:lnSpc>
                <a:spcPct val="126499"/>
              </a:lnSpc>
              <a:spcBef>
                <a:spcPts val="673"/>
              </a:spcBef>
            </a:pPr>
            <a:r>
              <a:rPr lang="zh-CN" altLang="en-US" sz="1900" dirty="0">
                <a:latin typeface="微软雅黑" pitchFamily="34" charset="-122"/>
                <a:ea typeface="微软雅黑" pitchFamily="34" charset="-122"/>
              </a:rPr>
              <a:t>无论从</a:t>
            </a:r>
            <a:r>
              <a:rPr lang="zh-CN" altLang="en-US" sz="1900" b="1" dirty="0">
                <a:solidFill>
                  <a:schemeClr val="accent6">
                    <a:lumMod val="75000"/>
                  </a:schemeClr>
                </a:solidFill>
                <a:latin typeface="微软雅黑" pitchFamily="34" charset="-122"/>
                <a:ea typeface="微软雅黑" pitchFamily="34" charset="-122"/>
              </a:rPr>
              <a:t>平台架构、业务模型和运营经验 </a:t>
            </a:r>
            <a:r>
              <a:rPr lang="zh-CN" altLang="en-US" sz="1900" dirty="0">
                <a:latin typeface="微软雅黑" pitchFamily="34" charset="-122"/>
                <a:ea typeface="微软雅黑" pitchFamily="34" charset="-122"/>
              </a:rPr>
              <a:t>等各个方面均处于领先地位。</a:t>
            </a:r>
            <a:endParaRPr lang="en-US" sz="1900" b="1" dirty="0">
              <a:solidFill>
                <a:srgbClr val="7F7F7F"/>
              </a:solidFill>
              <a:latin typeface="微软雅黑"/>
              <a:cs typeface="微软雅黑"/>
            </a:endParaRPr>
          </a:p>
          <a:p>
            <a:pPr marL="178602">
              <a:spcBef>
                <a:spcPts val="267"/>
              </a:spcBef>
            </a:pPr>
            <a:r>
              <a:rPr sz="1600" dirty="0">
                <a:solidFill>
                  <a:srgbClr val="E49F2A"/>
                </a:solidFill>
                <a:latin typeface="Calibri"/>
                <a:cs typeface="Calibri"/>
              </a:rPr>
              <a:t>………………………………………………………………………………………………………………..</a:t>
            </a:r>
            <a:endParaRPr sz="1600" dirty="0">
              <a:latin typeface="Calibri"/>
              <a:cs typeface="Calibri"/>
            </a:endParaRPr>
          </a:p>
          <a:p>
            <a:pPr marL="112579">
              <a:spcBef>
                <a:spcPts val="793"/>
              </a:spcBef>
            </a:pPr>
            <a:r>
              <a:rPr sz="2400" dirty="0">
                <a:solidFill>
                  <a:srgbClr val="E49F2A"/>
                </a:solidFill>
                <a:latin typeface="微软雅黑"/>
                <a:cs typeface="微软雅黑"/>
              </a:rPr>
              <a:t>特征描述</a:t>
            </a:r>
            <a:endParaRPr sz="2400" dirty="0">
              <a:latin typeface="微软雅黑"/>
              <a:cs typeface="微软雅黑"/>
            </a:endParaRPr>
          </a:p>
          <a:p>
            <a:pPr marL="520570" indent="-380905">
              <a:spcBef>
                <a:spcPts val="513"/>
              </a:spcBef>
              <a:buFont typeface="Wingdings" panose="05000000000000000000" pitchFamily="2" charset="2"/>
              <a:buChar char="ü"/>
              <a:tabLst>
                <a:tab pos="596751" algn="l"/>
              </a:tabLst>
            </a:pPr>
            <a:r>
              <a:rPr lang="zh-CN" altLang="en-US" sz="1600" dirty="0">
                <a:latin typeface="微软雅黑" pitchFamily="34" charset="-122"/>
                <a:ea typeface="微软雅黑" pitchFamily="34" charset="-122"/>
              </a:rPr>
              <a:t>平台实现了多维度资源的结构化和知识体系化的建设和维护</a:t>
            </a:r>
            <a:endParaRPr lang="en-US" altLang="zh-CN" sz="1600" dirty="0">
              <a:latin typeface="微软雅黑" pitchFamily="34" charset="-122"/>
              <a:ea typeface="微软雅黑" pitchFamily="34" charset="-122"/>
            </a:endParaRPr>
          </a:p>
          <a:p>
            <a:pPr marL="520570" indent="-380905">
              <a:spcBef>
                <a:spcPts val="513"/>
              </a:spcBef>
              <a:buFont typeface="Wingdings" panose="05000000000000000000" pitchFamily="2" charset="2"/>
              <a:buChar char="ü"/>
              <a:tabLst>
                <a:tab pos="596751" algn="l"/>
              </a:tabLst>
            </a:pPr>
            <a:r>
              <a:rPr lang="zh-CN" altLang="en-US" sz="1600" dirty="0">
                <a:latin typeface="微软雅黑" pitchFamily="34" charset="-122"/>
                <a:ea typeface="微软雅黑" pitchFamily="34" charset="-122"/>
              </a:rPr>
              <a:t>实现了教学资源的自由重组，生成自媒体的教材和专有的校本课程</a:t>
            </a:r>
            <a:endParaRPr lang="en-US" altLang="zh-CN" sz="1600" dirty="0">
              <a:latin typeface="微软雅黑" pitchFamily="34" charset="-122"/>
              <a:ea typeface="微软雅黑" pitchFamily="34" charset="-122"/>
            </a:endParaRPr>
          </a:p>
          <a:p>
            <a:pPr marL="520570" indent="-380905">
              <a:spcBef>
                <a:spcPts val="513"/>
              </a:spcBef>
              <a:buFont typeface="Wingdings" panose="05000000000000000000" pitchFamily="2" charset="2"/>
              <a:buChar char="ü"/>
              <a:tabLst>
                <a:tab pos="596751" algn="l"/>
              </a:tabLst>
            </a:pPr>
            <a:r>
              <a:rPr lang="zh-CN" altLang="en-US" sz="1600" dirty="0">
                <a:latin typeface="微软雅黑" pitchFamily="34" charset="-122"/>
                <a:ea typeface="微软雅黑" pitchFamily="34" charset="-122"/>
              </a:rPr>
              <a:t>通过专题化的</a:t>
            </a:r>
            <a:r>
              <a:rPr lang="en-US" altLang="zh-CN" sz="1600" dirty="0">
                <a:latin typeface="微软雅黑" pitchFamily="34" charset="-122"/>
                <a:ea typeface="微软雅黑" pitchFamily="34" charset="-122"/>
              </a:rPr>
              <a:t>VR</a:t>
            </a:r>
            <a:r>
              <a:rPr lang="zh-CN" altLang="en-US" sz="1600" dirty="0">
                <a:latin typeface="微软雅黑" pitchFamily="34" charset="-122"/>
                <a:ea typeface="微软雅黑" pitchFamily="34" charset="-122"/>
              </a:rPr>
              <a:t>技术实现在线课程的延展和实践拓展</a:t>
            </a:r>
            <a:endParaRPr lang="en-US" altLang="zh-CN" sz="1600" dirty="0">
              <a:latin typeface="微软雅黑" pitchFamily="34" charset="-122"/>
              <a:ea typeface="微软雅黑" pitchFamily="34" charset="-122"/>
            </a:endParaRPr>
          </a:p>
          <a:p>
            <a:pPr marL="520570" indent="-380905">
              <a:spcBef>
                <a:spcPts val="513"/>
              </a:spcBef>
              <a:buFont typeface="Wingdings" panose="05000000000000000000" pitchFamily="2" charset="2"/>
              <a:buChar char="ü"/>
              <a:tabLst>
                <a:tab pos="596751" algn="l"/>
              </a:tabLst>
            </a:pPr>
            <a:r>
              <a:rPr lang="en-US" altLang="zh-CN" sz="1600" dirty="0">
                <a:latin typeface="微软雅黑" pitchFamily="34" charset="-122"/>
                <a:ea typeface="微软雅黑" pitchFamily="34" charset="-122"/>
              </a:rPr>
              <a:t>Wiki</a:t>
            </a:r>
            <a:r>
              <a:rPr lang="zh-CN" altLang="en-US" sz="1600" dirty="0">
                <a:latin typeface="微软雅黑" pitchFamily="34" charset="-122"/>
                <a:ea typeface="微软雅黑" pitchFamily="34" charset="-122"/>
              </a:rPr>
              <a:t>平台记录学生的活动笔记和讨论，参与学生的主观评价体系</a:t>
            </a:r>
            <a:endParaRPr lang="en-US" altLang="zh-CN" sz="1600" dirty="0">
              <a:latin typeface="微软雅黑" pitchFamily="34" charset="-122"/>
              <a:ea typeface="微软雅黑" pitchFamily="34" charset="-122"/>
            </a:endParaRPr>
          </a:p>
          <a:p>
            <a:pPr marL="520570" indent="-380905">
              <a:spcBef>
                <a:spcPts val="513"/>
              </a:spcBef>
              <a:buFont typeface="Wingdings" panose="05000000000000000000" pitchFamily="2" charset="2"/>
              <a:buChar char="ü"/>
              <a:tabLst>
                <a:tab pos="596751" algn="l"/>
              </a:tabLst>
            </a:pPr>
            <a:r>
              <a:rPr lang="zh-CN" altLang="en-US" sz="1600" dirty="0">
                <a:latin typeface="微软雅黑" pitchFamily="34" charset="-122"/>
                <a:ea typeface="微软雅黑" pitchFamily="34" charset="-122"/>
              </a:rPr>
              <a:t>全面支持</a:t>
            </a:r>
            <a:r>
              <a:rPr lang="en-US" altLang="zh-CN" sz="1600" dirty="0">
                <a:latin typeface="微软雅黑" pitchFamily="34" charset="-122"/>
                <a:ea typeface="微软雅黑" pitchFamily="34" charset="-122"/>
              </a:rPr>
              <a:t>2017</a:t>
            </a:r>
            <a:r>
              <a:rPr lang="zh-CN" altLang="en-US" sz="1600" dirty="0">
                <a:latin typeface="微软雅黑" pitchFamily="34" charset="-122"/>
                <a:ea typeface="微软雅黑" pitchFamily="34" charset="-122"/>
              </a:rPr>
              <a:t>年教育改革的自主选课及走班</a:t>
            </a:r>
            <a:endParaRPr lang="en-US" altLang="zh-CN" sz="1600" dirty="0">
              <a:latin typeface="微软雅黑" pitchFamily="34" charset="-122"/>
              <a:ea typeface="微软雅黑" pitchFamily="34" charset="-122"/>
            </a:endParaRPr>
          </a:p>
          <a:p>
            <a:pPr marL="520570" indent="-380905">
              <a:spcBef>
                <a:spcPts val="513"/>
              </a:spcBef>
              <a:buFont typeface="Wingdings" panose="05000000000000000000" pitchFamily="2" charset="2"/>
              <a:buChar char="ü"/>
              <a:tabLst>
                <a:tab pos="596751" algn="l"/>
              </a:tabLst>
            </a:pPr>
            <a:r>
              <a:rPr lang="zh-CN" altLang="en-US" sz="1600" dirty="0">
                <a:latin typeface="微软雅黑" pitchFamily="34" charset="-122"/>
                <a:ea typeface="微软雅黑" pitchFamily="34" charset="-122"/>
              </a:rPr>
              <a:t>练习、测验和作业的快速和分级在线部署及知识图谱的总结归纳</a:t>
            </a:r>
          </a:p>
          <a:p>
            <a:pPr marL="520570" indent="-380905">
              <a:spcBef>
                <a:spcPts val="513"/>
              </a:spcBef>
              <a:buFont typeface="Wingdings" panose="05000000000000000000" pitchFamily="2" charset="2"/>
              <a:buChar char="ü"/>
              <a:tabLst>
                <a:tab pos="596751" algn="l"/>
              </a:tabLst>
            </a:pPr>
            <a:r>
              <a:rPr lang="zh-CN" altLang="en-US" sz="1600" dirty="0">
                <a:latin typeface="微软雅黑" pitchFamily="34" charset="-122"/>
                <a:ea typeface="微软雅黑" pitchFamily="34" charset="-122"/>
              </a:rPr>
              <a:t>采集老师、学生、学校和家长的数据，形多维的大数据分析系统</a:t>
            </a:r>
            <a:endParaRPr lang="en-US" altLang="zh-CN" sz="1600" dirty="0">
              <a:latin typeface="微软雅黑" pitchFamily="34" charset="-122"/>
              <a:ea typeface="微软雅黑" pitchFamily="34" charset="-122"/>
            </a:endParaRPr>
          </a:p>
        </p:txBody>
      </p:sp>
    </p:spTree>
    <p:extLst>
      <p:ext uri="{BB962C8B-B14F-4D97-AF65-F5344CB8AC3E}">
        <p14:creationId xmlns:p14="http://schemas.microsoft.com/office/powerpoint/2010/main" xmlns="" val="2631853649"/>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326" y="-211614"/>
            <a:ext cx="12574339" cy="70696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5063374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1937" y="980728"/>
            <a:ext cx="5976664" cy="830997"/>
          </a:xfrm>
          <a:prstGeom prst="rect">
            <a:avLst/>
          </a:prstGeom>
          <a:noFill/>
        </p:spPr>
        <p:txBody>
          <a:bodyPr wrap="square" rtlCol="0">
            <a:spAutoFit/>
          </a:bodyPr>
          <a:lstStyle/>
          <a:p>
            <a:pPr algn="ctr"/>
            <a:r>
              <a:rPr lang="zh-CN" altLang="en-US" sz="4800" b="1" dirty="0" smtClean="0">
                <a:solidFill>
                  <a:schemeClr val="bg1"/>
                </a:solidFill>
                <a:latin typeface="微软雅黑" pitchFamily="34" charset="-122"/>
                <a:ea typeface="微软雅黑" pitchFamily="34" charset="-122"/>
              </a:rPr>
              <a:t>在线教育平台的构建</a:t>
            </a:r>
            <a:endParaRPr lang="zh-CN" altLang="en-US" sz="48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xmlns="" val="1738868565"/>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7025407" y="43542"/>
            <a:ext cx="5040560" cy="461665"/>
          </a:xfrm>
          <a:prstGeom prst="rect">
            <a:avLst/>
          </a:prstGeom>
          <a:noFill/>
        </p:spPr>
        <p:txBody>
          <a:bodyPr wrap="square" rtlCol="0">
            <a:spAutoFit/>
          </a:bodyPr>
          <a:lstStyle/>
          <a:p>
            <a:r>
              <a:rPr lang="zh-CN" altLang="en-US" sz="2400" b="1" dirty="0" smtClean="0">
                <a:latin typeface="微软雅黑" pitchFamily="34" charset="-122"/>
                <a:ea typeface="微软雅黑" pitchFamily="34" charset="-122"/>
              </a:rPr>
              <a:t>在线教育平台的技术特点</a:t>
            </a:r>
            <a:endParaRPr lang="zh-CN" altLang="en-US" sz="2400" b="1" dirty="0">
              <a:latin typeface="微软雅黑" pitchFamily="34" charset="-122"/>
              <a:ea typeface="微软雅黑" pitchFamily="34" charset="-122"/>
            </a:endParaRPr>
          </a:p>
        </p:txBody>
      </p:sp>
      <p:sp>
        <p:nvSpPr>
          <p:cNvPr id="6" name="object 11"/>
          <p:cNvSpPr/>
          <p:nvPr/>
        </p:nvSpPr>
        <p:spPr>
          <a:xfrm>
            <a:off x="811007" y="1239557"/>
            <a:ext cx="226529" cy="4741896"/>
          </a:xfrm>
          <a:custGeom>
            <a:avLst/>
            <a:gdLst/>
            <a:ahLst/>
            <a:cxnLst/>
            <a:rect l="l" t="t" r="r" b="b"/>
            <a:pathLst>
              <a:path w="203834" h="3709670">
                <a:moveTo>
                  <a:pt x="203300" y="3709467"/>
                </a:moveTo>
                <a:lnTo>
                  <a:pt x="164074" y="3708243"/>
                </a:lnTo>
                <a:lnTo>
                  <a:pt x="118144" y="3702541"/>
                </a:lnTo>
                <a:lnTo>
                  <a:pt x="95288" y="1872672"/>
                </a:lnTo>
                <a:lnTo>
                  <a:pt x="93394" y="1869299"/>
                </a:lnTo>
                <a:lnTo>
                  <a:pt x="53729" y="1858481"/>
                </a:lnTo>
                <a:lnTo>
                  <a:pt x="0" y="1854795"/>
                </a:lnTo>
                <a:lnTo>
                  <a:pt x="18395" y="1854352"/>
                </a:lnTo>
                <a:lnTo>
                  <a:pt x="67759" y="1848940"/>
                </a:lnTo>
                <a:lnTo>
                  <a:pt x="95288" y="17877"/>
                </a:lnTo>
                <a:lnTo>
                  <a:pt x="97182" y="14503"/>
                </a:lnTo>
                <a:lnTo>
                  <a:pt x="136847" y="3685"/>
                </a:lnTo>
                <a:lnTo>
                  <a:pt x="171077" y="691"/>
                </a:lnTo>
                <a:lnTo>
                  <a:pt x="190577" y="0"/>
                </a:lnTo>
              </a:path>
            </a:pathLst>
          </a:custGeom>
          <a:ln w="25399">
            <a:solidFill>
              <a:srgbClr val="B5B5B5"/>
            </a:solidFill>
          </a:ln>
        </p:spPr>
        <p:txBody>
          <a:bodyPr wrap="square" lIns="0" tIns="0" rIns="0" bIns="0" rtlCol="0">
            <a:spAutoFit/>
          </a:bodyPr>
          <a:lstStyle/>
          <a:p>
            <a:endParaRPr/>
          </a:p>
        </p:txBody>
      </p:sp>
      <p:sp>
        <p:nvSpPr>
          <p:cNvPr id="7" name="object 13"/>
          <p:cNvSpPr/>
          <p:nvPr/>
        </p:nvSpPr>
        <p:spPr>
          <a:xfrm flipH="1">
            <a:off x="1010782" y="1246247"/>
            <a:ext cx="47831" cy="4734000"/>
          </a:xfrm>
          <a:custGeom>
            <a:avLst/>
            <a:gdLst/>
            <a:ahLst/>
            <a:cxnLst/>
            <a:rect l="l" t="t" r="r" b="b"/>
            <a:pathLst>
              <a:path w="72390" h="3709670">
                <a:moveTo>
                  <a:pt x="0" y="0"/>
                </a:moveTo>
                <a:lnTo>
                  <a:pt x="72009" y="0"/>
                </a:lnTo>
                <a:lnTo>
                  <a:pt x="72009" y="3709591"/>
                </a:lnTo>
                <a:lnTo>
                  <a:pt x="0" y="3709591"/>
                </a:lnTo>
                <a:lnTo>
                  <a:pt x="0" y="0"/>
                </a:lnTo>
                <a:close/>
              </a:path>
            </a:pathLst>
          </a:custGeom>
          <a:solidFill>
            <a:srgbClr val="EBAE36"/>
          </a:solidFill>
        </p:spPr>
        <p:txBody>
          <a:bodyPr wrap="square" lIns="0" tIns="0" rIns="0" bIns="0" rtlCol="0">
            <a:spAutoFit/>
          </a:bodyPr>
          <a:lstStyle/>
          <a:p>
            <a:endParaRPr/>
          </a:p>
        </p:txBody>
      </p:sp>
      <p:sp>
        <p:nvSpPr>
          <p:cNvPr id="8" name="TextBox 7"/>
          <p:cNvSpPr txBox="1"/>
          <p:nvPr/>
        </p:nvSpPr>
        <p:spPr>
          <a:xfrm>
            <a:off x="131104" y="3158838"/>
            <a:ext cx="971747" cy="923330"/>
          </a:xfrm>
          <a:prstGeom prst="rect">
            <a:avLst/>
          </a:prstGeom>
          <a:noFill/>
        </p:spPr>
        <p:txBody>
          <a:bodyPr wrap="square" rtlCol="0">
            <a:spAutoFit/>
          </a:bodyPr>
          <a:lstStyle/>
          <a:p>
            <a:r>
              <a:rPr lang="zh-CN" altLang="en-US" b="1" dirty="0" smtClean="0">
                <a:solidFill>
                  <a:schemeClr val="accent5">
                    <a:lumMod val="75000"/>
                  </a:schemeClr>
                </a:solidFill>
                <a:latin typeface="微软雅黑" pitchFamily="34" charset="-122"/>
                <a:ea typeface="微软雅黑" pitchFamily="34" charset="-122"/>
              </a:rPr>
              <a:t> 现有</a:t>
            </a:r>
            <a:endParaRPr lang="en-US" altLang="zh-CN" b="1" dirty="0" smtClean="0">
              <a:solidFill>
                <a:schemeClr val="accent5">
                  <a:lumMod val="75000"/>
                </a:schemeClr>
              </a:solidFill>
              <a:latin typeface="微软雅黑" pitchFamily="34" charset="-122"/>
              <a:ea typeface="微软雅黑" pitchFamily="34" charset="-122"/>
            </a:endParaRPr>
          </a:p>
          <a:p>
            <a:r>
              <a:rPr lang="en-US" altLang="zh-CN" b="1" dirty="0">
                <a:solidFill>
                  <a:schemeClr val="accent5">
                    <a:lumMod val="75000"/>
                  </a:schemeClr>
                </a:solidFill>
                <a:latin typeface="微软雅黑" pitchFamily="34" charset="-122"/>
                <a:ea typeface="微软雅黑" pitchFamily="34" charset="-122"/>
              </a:rPr>
              <a:t> </a:t>
            </a:r>
            <a:r>
              <a:rPr lang="zh-CN" altLang="en-US" b="1" dirty="0" smtClean="0">
                <a:solidFill>
                  <a:schemeClr val="accent5">
                    <a:lumMod val="75000"/>
                  </a:schemeClr>
                </a:solidFill>
                <a:latin typeface="微软雅黑" pitchFamily="34" charset="-122"/>
                <a:ea typeface="微软雅黑" pitchFamily="34" charset="-122"/>
              </a:rPr>
              <a:t>平台</a:t>
            </a:r>
            <a:endParaRPr lang="en-US" altLang="zh-CN" b="1" dirty="0" smtClean="0">
              <a:solidFill>
                <a:schemeClr val="accent5">
                  <a:lumMod val="75000"/>
                </a:schemeClr>
              </a:solidFill>
              <a:latin typeface="微软雅黑" pitchFamily="34" charset="-122"/>
              <a:ea typeface="微软雅黑" pitchFamily="34" charset="-122"/>
            </a:endParaRPr>
          </a:p>
          <a:p>
            <a:r>
              <a:rPr lang="zh-CN" altLang="en-US" b="1" dirty="0" smtClean="0">
                <a:solidFill>
                  <a:schemeClr val="accent5">
                    <a:lumMod val="75000"/>
                  </a:schemeClr>
                </a:solidFill>
                <a:latin typeface="微软雅黑" pitchFamily="34" charset="-122"/>
                <a:ea typeface="微软雅黑" pitchFamily="34" charset="-122"/>
              </a:rPr>
              <a:t> 分析</a:t>
            </a:r>
            <a:endParaRPr lang="zh-CN" altLang="en-US" b="1" dirty="0">
              <a:solidFill>
                <a:schemeClr val="accent5">
                  <a:lumMod val="75000"/>
                </a:schemeClr>
              </a:solidFill>
            </a:endParaRPr>
          </a:p>
        </p:txBody>
      </p:sp>
      <p:graphicFrame>
        <p:nvGraphicFramePr>
          <p:cNvPr id="9" name="表格 8"/>
          <p:cNvGraphicFramePr>
            <a:graphicFrameLocks noGrp="1"/>
          </p:cNvGraphicFramePr>
          <p:nvPr>
            <p:extLst>
              <p:ext uri="{D42A27DB-BD31-4B8C-83A1-F6EECF244321}">
                <p14:modId xmlns:p14="http://schemas.microsoft.com/office/powerpoint/2010/main" xmlns="" val="2680535463"/>
              </p:ext>
            </p:extLst>
          </p:nvPr>
        </p:nvGraphicFramePr>
        <p:xfrm>
          <a:off x="1282336" y="1254775"/>
          <a:ext cx="10630868" cy="5121862"/>
        </p:xfrm>
        <a:graphic>
          <a:graphicData uri="http://schemas.openxmlformats.org/drawingml/2006/table">
            <a:tbl>
              <a:tblPr firstRow="1" bandRow="1">
                <a:tableStyleId>{5C22544A-7EE6-4342-B048-85BDC9FD1C3A}</a:tableStyleId>
              </a:tblPr>
              <a:tblGrid>
                <a:gridCol w="1735332"/>
                <a:gridCol w="3646264"/>
                <a:gridCol w="5249272"/>
              </a:tblGrid>
              <a:tr h="327852">
                <a:tc>
                  <a:txBody>
                    <a:bodyPr/>
                    <a:lstStyle/>
                    <a:p>
                      <a:pPr algn="ctr">
                        <a:lnSpc>
                          <a:spcPct val="150000"/>
                        </a:lnSpc>
                        <a:spcAft>
                          <a:spcPts val="0"/>
                        </a:spcAft>
                      </a:pPr>
                      <a:r>
                        <a:rPr lang="zh-CN" altLang="en-US" sz="1200" i="0" kern="1200" dirty="0" smtClean="0">
                          <a:solidFill>
                            <a:schemeClr val="tx1"/>
                          </a:solidFill>
                          <a:latin typeface="微软雅黑" panose="020B0503020204020204" pitchFamily="34" charset="-122"/>
                          <a:ea typeface="微软雅黑" panose="020B0503020204020204" pitchFamily="34" charset="-122"/>
                          <a:cs typeface="+mn-cs"/>
                        </a:rPr>
                        <a:t>平台</a:t>
                      </a:r>
                      <a:endParaRPr lang="zh-CN" sz="1200" i="0"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solidFill>
                      <a:schemeClr val="accent5">
                        <a:lumMod val="60000"/>
                        <a:lumOff val="40000"/>
                      </a:schemeClr>
                    </a:solidFill>
                  </a:tcPr>
                </a:tc>
                <a:tc>
                  <a:txBody>
                    <a:bodyPr/>
                    <a:lstStyle/>
                    <a:p>
                      <a:pPr algn="ctr">
                        <a:lnSpc>
                          <a:spcPct val="150000"/>
                        </a:lnSpc>
                        <a:spcAft>
                          <a:spcPts val="0"/>
                        </a:spcAft>
                      </a:pPr>
                      <a:r>
                        <a:rPr lang="zh-CN" sz="1200" i="0" kern="1200" dirty="0">
                          <a:solidFill>
                            <a:schemeClr val="tx1"/>
                          </a:solidFill>
                          <a:latin typeface="微软雅黑" panose="020B0503020204020204" pitchFamily="34" charset="-122"/>
                          <a:ea typeface="微软雅黑" panose="020B0503020204020204" pitchFamily="34" charset="-122"/>
                          <a:cs typeface="+mn-cs"/>
                        </a:rPr>
                        <a:t>优势</a:t>
                      </a:r>
                    </a:p>
                  </a:txBody>
                  <a:tcPr marL="68580" marR="68580" marT="0" marB="0" anchor="ctr">
                    <a:solidFill>
                      <a:schemeClr val="accent5">
                        <a:lumMod val="60000"/>
                        <a:lumOff val="40000"/>
                      </a:schemeClr>
                    </a:solidFill>
                  </a:tcPr>
                </a:tc>
                <a:tc>
                  <a:txBody>
                    <a:bodyPr/>
                    <a:lstStyle/>
                    <a:p>
                      <a:pPr algn="ctr">
                        <a:lnSpc>
                          <a:spcPct val="150000"/>
                        </a:lnSpc>
                        <a:spcAft>
                          <a:spcPts val="0"/>
                        </a:spcAft>
                      </a:pPr>
                      <a:r>
                        <a:rPr lang="zh-CN" altLang="en-US" sz="1200" i="0" kern="1200" dirty="0" smtClean="0">
                          <a:solidFill>
                            <a:schemeClr val="tx1"/>
                          </a:solidFill>
                          <a:latin typeface="微软雅黑" panose="020B0503020204020204" pitchFamily="34" charset="-122"/>
                          <a:ea typeface="微软雅黑" panose="020B0503020204020204" pitchFamily="34" charset="-122"/>
                          <a:cs typeface="+mn-cs"/>
                        </a:rPr>
                        <a:t>劣势</a:t>
                      </a:r>
                      <a:endParaRPr lang="zh-CN" sz="1200" i="0"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solidFill>
                      <a:schemeClr val="accent5">
                        <a:lumMod val="60000"/>
                        <a:lumOff val="40000"/>
                      </a:schemeClr>
                    </a:solidFill>
                  </a:tcPr>
                </a:tc>
              </a:tr>
              <a:tr h="1011507">
                <a:tc>
                  <a:txBody>
                    <a:bodyPr/>
                    <a:lstStyle/>
                    <a:p>
                      <a:pPr algn="ctr">
                        <a:lnSpc>
                          <a:spcPct val="150000"/>
                        </a:lnSpc>
                        <a:spcAft>
                          <a:spcPts val="0"/>
                        </a:spcAft>
                      </a:pPr>
                      <a:r>
                        <a:rPr lang="zh-CN" sz="1600" i="0" kern="1200" dirty="0" smtClean="0">
                          <a:solidFill>
                            <a:schemeClr val="tx1"/>
                          </a:solidFill>
                          <a:latin typeface="微软雅黑" panose="020B0503020204020204" pitchFamily="34" charset="-122"/>
                          <a:ea typeface="微软雅黑" panose="020B0503020204020204" pitchFamily="34" charset="-122"/>
                          <a:cs typeface="+mn-cs"/>
                        </a:rPr>
                        <a:t>数字学校</a:t>
                      </a:r>
                      <a:r>
                        <a:rPr lang="zh-CN" altLang="en-US" sz="1600" i="0" kern="1200" dirty="0" smtClean="0">
                          <a:solidFill>
                            <a:schemeClr val="tx1"/>
                          </a:solidFill>
                          <a:latin typeface="微软雅黑" panose="020B0503020204020204" pitchFamily="34" charset="-122"/>
                          <a:ea typeface="微软雅黑" panose="020B0503020204020204" pitchFamily="34" charset="-122"/>
                          <a:cs typeface="+mn-cs"/>
                        </a:rPr>
                        <a:t>平台</a:t>
                      </a:r>
                      <a:endParaRPr lang="zh-CN" sz="1600" i="0"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nchorCtr="1"/>
                </a:tc>
                <a:tc>
                  <a:txBody>
                    <a:bodyPr/>
                    <a:lstStyle/>
                    <a:p>
                      <a:pPr algn="ctr">
                        <a:lnSpc>
                          <a:spcPct val="150000"/>
                        </a:lnSpc>
                        <a:spcAft>
                          <a:spcPts val="0"/>
                        </a:spcAft>
                      </a:pPr>
                      <a:r>
                        <a:rPr lang="zh-CN" sz="1600" i="0" kern="1200" dirty="0">
                          <a:solidFill>
                            <a:schemeClr val="tx1"/>
                          </a:solidFill>
                          <a:latin typeface="微软雅黑" panose="020B0503020204020204" pitchFamily="34" charset="-122"/>
                          <a:ea typeface="微软雅黑" panose="020B0503020204020204" pitchFamily="34" charset="-122"/>
                          <a:cs typeface="+mn-cs"/>
                        </a:rPr>
                        <a:t>资源多，权威性强</a:t>
                      </a:r>
                    </a:p>
                    <a:p>
                      <a:pPr algn="ctr">
                        <a:lnSpc>
                          <a:spcPct val="150000"/>
                        </a:lnSpc>
                        <a:spcAft>
                          <a:spcPts val="0"/>
                        </a:spcAft>
                      </a:pPr>
                      <a:r>
                        <a:rPr lang="zh-CN" sz="1600" i="0" kern="1200" dirty="0">
                          <a:solidFill>
                            <a:schemeClr val="tx1"/>
                          </a:solidFill>
                          <a:latin typeface="微软雅黑" panose="020B0503020204020204" pitchFamily="34" charset="-122"/>
                          <a:ea typeface="微软雅黑" panose="020B0503020204020204" pitchFamily="34" charset="-122"/>
                          <a:cs typeface="+mn-cs"/>
                        </a:rPr>
                        <a:t>资源以学科为单位归类</a:t>
                      </a:r>
                    </a:p>
                  </a:txBody>
                  <a:tcPr marL="68580" marR="68580" marT="0" marB="0" anchor="ctr" anchorCtr="1"/>
                </a:tc>
                <a:tc>
                  <a:txBody>
                    <a:bodyPr/>
                    <a:lstStyle/>
                    <a:p>
                      <a:pPr algn="ctr">
                        <a:lnSpc>
                          <a:spcPct val="150000"/>
                        </a:lnSpc>
                        <a:spcAft>
                          <a:spcPts val="0"/>
                        </a:spcAft>
                      </a:pPr>
                      <a:r>
                        <a:rPr lang="en-US" sz="1600" i="0" kern="1200" dirty="0" smtClean="0">
                          <a:solidFill>
                            <a:schemeClr val="tx1"/>
                          </a:solidFill>
                          <a:latin typeface="微软雅黑" panose="020B0503020204020204" pitchFamily="34" charset="-122"/>
                          <a:ea typeface="微软雅黑" panose="020B0503020204020204" pitchFamily="34" charset="-122"/>
                          <a:cs typeface="+mn-cs"/>
                        </a:rPr>
                        <a:t>     1</a:t>
                      </a:r>
                      <a:r>
                        <a:rPr lang="en-US" sz="1600" i="0" kern="1200" dirty="0">
                          <a:solidFill>
                            <a:schemeClr val="tx1"/>
                          </a:solidFill>
                          <a:latin typeface="微软雅黑" panose="020B0503020204020204" pitchFamily="34" charset="-122"/>
                          <a:ea typeface="微软雅黑" panose="020B0503020204020204" pitchFamily="34" charset="-122"/>
                          <a:cs typeface="+mn-cs"/>
                        </a:rPr>
                        <a:t>.</a:t>
                      </a:r>
                      <a:r>
                        <a:rPr lang="zh-CN" sz="1600" i="0" kern="1200" dirty="0">
                          <a:solidFill>
                            <a:schemeClr val="tx1"/>
                          </a:solidFill>
                          <a:latin typeface="微软雅黑" panose="020B0503020204020204" pitchFamily="34" charset="-122"/>
                          <a:ea typeface="微软雅黑" panose="020B0503020204020204" pitchFamily="34" charset="-122"/>
                          <a:cs typeface="+mn-cs"/>
                        </a:rPr>
                        <a:t>内容分类精细化</a:t>
                      </a:r>
                      <a:r>
                        <a:rPr lang="zh-CN" sz="1600" i="0" kern="1200" dirty="0" smtClean="0">
                          <a:solidFill>
                            <a:schemeClr val="tx1"/>
                          </a:solidFill>
                          <a:latin typeface="微软雅黑" panose="020B0503020204020204" pitchFamily="34" charset="-122"/>
                          <a:ea typeface="微软雅黑" panose="020B0503020204020204" pitchFamily="34" charset="-122"/>
                          <a:cs typeface="+mn-cs"/>
                        </a:rPr>
                        <a:t>不足</a:t>
                      </a:r>
                      <a:endParaRPr lang="en-US" altLang="zh-CN" sz="1600" i="0" kern="1200" dirty="0" smtClean="0">
                        <a:solidFill>
                          <a:schemeClr val="tx1"/>
                        </a:solidFill>
                        <a:latin typeface="微软雅黑" panose="020B0503020204020204" pitchFamily="34" charset="-122"/>
                        <a:ea typeface="微软雅黑" panose="020B0503020204020204" pitchFamily="34" charset="-122"/>
                        <a:cs typeface="+mn-cs"/>
                      </a:endParaRPr>
                    </a:p>
                    <a:p>
                      <a:pPr algn="ctr">
                        <a:lnSpc>
                          <a:spcPct val="150000"/>
                        </a:lnSpc>
                        <a:spcAft>
                          <a:spcPts val="0"/>
                        </a:spcAft>
                      </a:pPr>
                      <a:r>
                        <a:rPr lang="en-US" sz="1600" i="0" kern="1200" dirty="0" smtClean="0">
                          <a:solidFill>
                            <a:schemeClr val="tx1"/>
                          </a:solidFill>
                          <a:latin typeface="微软雅黑" panose="020B0503020204020204" pitchFamily="34" charset="-122"/>
                          <a:ea typeface="微软雅黑" panose="020B0503020204020204" pitchFamily="34" charset="-122"/>
                          <a:cs typeface="+mn-cs"/>
                        </a:rPr>
                        <a:t>2</a:t>
                      </a:r>
                      <a:r>
                        <a:rPr lang="en-US" sz="1600" i="0" kern="1200" dirty="0">
                          <a:solidFill>
                            <a:schemeClr val="tx1"/>
                          </a:solidFill>
                          <a:latin typeface="微软雅黑" panose="020B0503020204020204" pitchFamily="34" charset="-122"/>
                          <a:ea typeface="微软雅黑" panose="020B0503020204020204" pitchFamily="34" charset="-122"/>
                          <a:cs typeface="+mn-cs"/>
                        </a:rPr>
                        <a:t>.</a:t>
                      </a:r>
                      <a:r>
                        <a:rPr lang="zh-CN" sz="1600" i="0" kern="1200" dirty="0">
                          <a:solidFill>
                            <a:schemeClr val="tx1"/>
                          </a:solidFill>
                          <a:latin typeface="微软雅黑" panose="020B0503020204020204" pitchFamily="34" charset="-122"/>
                          <a:ea typeface="微软雅黑" panose="020B0503020204020204" pitchFamily="34" charset="-122"/>
                          <a:cs typeface="+mn-cs"/>
                        </a:rPr>
                        <a:t>平台交互性不足</a:t>
                      </a:r>
                    </a:p>
                    <a:p>
                      <a:pPr algn="ctr">
                        <a:lnSpc>
                          <a:spcPct val="150000"/>
                        </a:lnSpc>
                        <a:spcAft>
                          <a:spcPts val="0"/>
                        </a:spcAft>
                      </a:pPr>
                      <a:r>
                        <a:rPr lang="en-US" sz="1600" i="0" kern="1200" dirty="0" smtClean="0">
                          <a:solidFill>
                            <a:schemeClr val="tx1"/>
                          </a:solidFill>
                          <a:latin typeface="微软雅黑" panose="020B0503020204020204" pitchFamily="34" charset="-122"/>
                          <a:ea typeface="微软雅黑" panose="020B0503020204020204" pitchFamily="34" charset="-122"/>
                          <a:cs typeface="+mn-cs"/>
                        </a:rPr>
                        <a:t>   3</a:t>
                      </a:r>
                      <a:r>
                        <a:rPr lang="en-US" sz="1600" i="0" kern="1200" dirty="0">
                          <a:solidFill>
                            <a:schemeClr val="tx1"/>
                          </a:solidFill>
                          <a:latin typeface="微软雅黑" panose="020B0503020204020204" pitchFamily="34" charset="-122"/>
                          <a:ea typeface="微软雅黑" panose="020B0503020204020204" pitchFamily="34" charset="-122"/>
                          <a:cs typeface="+mn-cs"/>
                        </a:rPr>
                        <a:t>.</a:t>
                      </a:r>
                      <a:r>
                        <a:rPr lang="zh-CN" sz="1600" i="0" kern="1200" dirty="0">
                          <a:solidFill>
                            <a:schemeClr val="tx1"/>
                          </a:solidFill>
                          <a:latin typeface="微软雅黑" panose="020B0503020204020204" pitchFamily="34" charset="-122"/>
                          <a:ea typeface="微软雅黑" panose="020B0503020204020204" pitchFamily="34" charset="-122"/>
                          <a:cs typeface="+mn-cs"/>
                        </a:rPr>
                        <a:t>老师的参与度不够</a:t>
                      </a:r>
                    </a:p>
                  </a:txBody>
                  <a:tcPr marL="68580" marR="68580" marT="0" marB="0" anchor="ctr" anchorCtr="1"/>
                </a:tc>
              </a:tr>
              <a:tr h="1311410">
                <a:tc>
                  <a:txBody>
                    <a:bodyPr/>
                    <a:lstStyle/>
                    <a:p>
                      <a:pPr algn="ctr">
                        <a:lnSpc>
                          <a:spcPct val="150000"/>
                        </a:lnSpc>
                        <a:spcAft>
                          <a:spcPts val="0"/>
                        </a:spcAft>
                      </a:pPr>
                      <a:r>
                        <a:rPr lang="zh-CN" altLang="en-US" sz="1600" i="0" kern="1200" dirty="0" smtClean="0">
                          <a:solidFill>
                            <a:schemeClr val="tx1"/>
                          </a:solidFill>
                          <a:latin typeface="微软雅黑" panose="020B0503020204020204" pitchFamily="34" charset="-122"/>
                          <a:ea typeface="微软雅黑" panose="020B0503020204020204" pitchFamily="34" charset="-122"/>
                          <a:cs typeface="+mn-cs"/>
                        </a:rPr>
                        <a:t>网校平台</a:t>
                      </a:r>
                      <a:endParaRPr lang="zh-CN" sz="1600" i="0"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nchorCtr="1"/>
                </a:tc>
                <a:tc>
                  <a:txBody>
                    <a:bodyPr/>
                    <a:lstStyle/>
                    <a:p>
                      <a:pPr algn="ctr">
                        <a:lnSpc>
                          <a:spcPct val="150000"/>
                        </a:lnSpc>
                        <a:spcAft>
                          <a:spcPts val="0"/>
                        </a:spcAft>
                      </a:pPr>
                      <a:r>
                        <a:rPr lang="zh-CN" sz="1600" i="0" kern="1200" dirty="0">
                          <a:solidFill>
                            <a:schemeClr val="tx1"/>
                          </a:solidFill>
                          <a:latin typeface="微软雅黑" panose="020B0503020204020204" pitchFamily="34" charset="-122"/>
                          <a:ea typeface="微软雅黑" panose="020B0503020204020204" pitchFamily="34" charset="-122"/>
                          <a:cs typeface="+mn-cs"/>
                        </a:rPr>
                        <a:t>教材丰富</a:t>
                      </a:r>
                    </a:p>
                    <a:p>
                      <a:pPr algn="ctr">
                        <a:lnSpc>
                          <a:spcPct val="150000"/>
                        </a:lnSpc>
                        <a:spcAft>
                          <a:spcPts val="0"/>
                        </a:spcAft>
                      </a:pPr>
                      <a:r>
                        <a:rPr lang="zh-CN" sz="1600" i="0" kern="1200" dirty="0">
                          <a:solidFill>
                            <a:schemeClr val="tx1"/>
                          </a:solidFill>
                          <a:latin typeface="微软雅黑" panose="020B0503020204020204" pitchFamily="34" charset="-122"/>
                          <a:ea typeface="微软雅黑" panose="020B0503020204020204" pitchFamily="34" charset="-122"/>
                          <a:cs typeface="+mn-cs"/>
                        </a:rPr>
                        <a:t>老师学生实现了教学互动</a:t>
                      </a:r>
                    </a:p>
                    <a:p>
                      <a:pPr algn="ctr">
                        <a:lnSpc>
                          <a:spcPct val="150000"/>
                        </a:lnSpc>
                        <a:spcAft>
                          <a:spcPts val="0"/>
                        </a:spcAft>
                      </a:pPr>
                      <a:r>
                        <a:rPr lang="zh-CN" sz="1600" i="0" kern="1200" dirty="0">
                          <a:solidFill>
                            <a:schemeClr val="tx1"/>
                          </a:solidFill>
                          <a:latin typeface="微软雅黑" panose="020B0503020204020204" pitchFamily="34" charset="-122"/>
                          <a:ea typeface="微软雅黑" panose="020B0503020204020204" pitchFamily="34" charset="-122"/>
                          <a:cs typeface="+mn-cs"/>
                        </a:rPr>
                        <a:t>教学资源依据知识点进行了归纳总结</a:t>
                      </a:r>
                    </a:p>
                    <a:p>
                      <a:pPr algn="ctr">
                        <a:lnSpc>
                          <a:spcPct val="150000"/>
                        </a:lnSpc>
                        <a:spcAft>
                          <a:spcPts val="0"/>
                        </a:spcAft>
                      </a:pPr>
                      <a:r>
                        <a:rPr lang="en-US" sz="1600" i="0" kern="1200" dirty="0">
                          <a:solidFill>
                            <a:schemeClr val="tx1"/>
                          </a:solidFill>
                          <a:latin typeface="微软雅黑" panose="020B0503020204020204" pitchFamily="34" charset="-122"/>
                          <a:ea typeface="微软雅黑" panose="020B0503020204020204" pitchFamily="34" charset="-122"/>
                          <a:cs typeface="+mn-cs"/>
                        </a:rPr>
                        <a:t> </a:t>
                      </a:r>
                      <a:endParaRPr lang="zh-CN" sz="1600" i="0"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nchorCtr="1"/>
                </a:tc>
                <a:tc>
                  <a:txBody>
                    <a:bodyPr/>
                    <a:lstStyle/>
                    <a:p>
                      <a:pPr algn="ctr">
                        <a:lnSpc>
                          <a:spcPct val="150000"/>
                        </a:lnSpc>
                        <a:spcAft>
                          <a:spcPts val="0"/>
                        </a:spcAft>
                      </a:pPr>
                      <a:r>
                        <a:rPr lang="en-US" sz="1600" i="0" kern="1200" dirty="0">
                          <a:solidFill>
                            <a:schemeClr val="tx1"/>
                          </a:solidFill>
                          <a:latin typeface="微软雅黑" panose="020B0503020204020204" pitchFamily="34" charset="-122"/>
                          <a:ea typeface="微软雅黑" panose="020B0503020204020204" pitchFamily="34" charset="-122"/>
                          <a:cs typeface="+mn-cs"/>
                        </a:rPr>
                        <a:t>1.</a:t>
                      </a:r>
                      <a:r>
                        <a:rPr lang="zh-CN" sz="1600" i="0" kern="1200" dirty="0">
                          <a:solidFill>
                            <a:schemeClr val="tx1"/>
                          </a:solidFill>
                          <a:latin typeface="微软雅黑" panose="020B0503020204020204" pitchFamily="34" charset="-122"/>
                          <a:ea typeface="微软雅黑" panose="020B0503020204020204" pitchFamily="34" charset="-122"/>
                          <a:cs typeface="+mn-cs"/>
                        </a:rPr>
                        <a:t>广播式教学，无法实现与课程结合</a:t>
                      </a:r>
                    </a:p>
                    <a:p>
                      <a:pPr algn="ctr">
                        <a:lnSpc>
                          <a:spcPct val="150000"/>
                        </a:lnSpc>
                        <a:spcAft>
                          <a:spcPts val="0"/>
                        </a:spcAft>
                      </a:pPr>
                      <a:r>
                        <a:rPr lang="en-US" sz="1600" i="0" kern="1200" dirty="0">
                          <a:solidFill>
                            <a:schemeClr val="tx1"/>
                          </a:solidFill>
                          <a:latin typeface="微软雅黑" panose="020B0503020204020204" pitchFamily="34" charset="-122"/>
                          <a:ea typeface="微软雅黑" panose="020B0503020204020204" pitchFamily="34" charset="-122"/>
                          <a:cs typeface="+mn-cs"/>
                        </a:rPr>
                        <a:t>2.</a:t>
                      </a:r>
                      <a:r>
                        <a:rPr lang="zh-CN" sz="1600" i="0" kern="1200" dirty="0">
                          <a:solidFill>
                            <a:schemeClr val="tx1"/>
                          </a:solidFill>
                          <a:latin typeface="微软雅黑" panose="020B0503020204020204" pitchFamily="34" charset="-122"/>
                          <a:ea typeface="微软雅黑" panose="020B0503020204020204" pitchFamily="34" charset="-122"/>
                          <a:cs typeface="+mn-cs"/>
                        </a:rPr>
                        <a:t>没有实现依据大纲实现知识点、练习和</a:t>
                      </a:r>
                      <a:r>
                        <a:rPr lang="zh-CN" sz="1600" i="0" kern="1200" dirty="0" smtClean="0">
                          <a:solidFill>
                            <a:schemeClr val="tx1"/>
                          </a:solidFill>
                          <a:latin typeface="微软雅黑" panose="020B0503020204020204" pitchFamily="34" charset="-122"/>
                          <a:ea typeface="微软雅黑" panose="020B0503020204020204" pitchFamily="34" charset="-122"/>
                          <a:cs typeface="+mn-cs"/>
                        </a:rPr>
                        <a:t>测验的</a:t>
                      </a:r>
                      <a:endParaRPr lang="en-US" altLang="zh-CN" sz="1600" i="0" kern="1200" dirty="0" smtClean="0">
                        <a:solidFill>
                          <a:schemeClr val="tx1"/>
                        </a:solidFill>
                        <a:latin typeface="微软雅黑" panose="020B0503020204020204" pitchFamily="34" charset="-122"/>
                        <a:ea typeface="微软雅黑" panose="020B0503020204020204" pitchFamily="34" charset="-122"/>
                        <a:cs typeface="+mn-cs"/>
                      </a:endParaRPr>
                    </a:p>
                    <a:p>
                      <a:pPr algn="ctr">
                        <a:lnSpc>
                          <a:spcPct val="150000"/>
                        </a:lnSpc>
                        <a:spcAft>
                          <a:spcPts val="0"/>
                        </a:spcAft>
                      </a:pPr>
                      <a:r>
                        <a:rPr lang="zh-CN" sz="1600" i="0" kern="1200" dirty="0" smtClean="0">
                          <a:solidFill>
                            <a:schemeClr val="tx1"/>
                          </a:solidFill>
                          <a:latin typeface="微软雅黑" panose="020B0503020204020204" pitchFamily="34" charset="-122"/>
                          <a:ea typeface="微软雅黑" panose="020B0503020204020204" pitchFamily="34" charset="-122"/>
                          <a:cs typeface="+mn-cs"/>
                        </a:rPr>
                        <a:t>多维</a:t>
                      </a:r>
                      <a:r>
                        <a:rPr lang="zh-CN" sz="1600" i="0" kern="1200" dirty="0">
                          <a:solidFill>
                            <a:schemeClr val="tx1"/>
                          </a:solidFill>
                          <a:latin typeface="微软雅黑" panose="020B0503020204020204" pitchFamily="34" charset="-122"/>
                          <a:ea typeface="微软雅黑" panose="020B0503020204020204" pitchFamily="34" charset="-122"/>
                          <a:cs typeface="+mn-cs"/>
                        </a:rPr>
                        <a:t>度</a:t>
                      </a:r>
                      <a:r>
                        <a:rPr lang="zh-CN" sz="1600" i="0" kern="1200" dirty="0" smtClean="0">
                          <a:solidFill>
                            <a:schemeClr val="tx1"/>
                          </a:solidFill>
                          <a:latin typeface="微软雅黑" panose="020B0503020204020204" pitchFamily="34" charset="-122"/>
                          <a:ea typeface="微软雅黑" panose="020B0503020204020204" pitchFamily="34" charset="-122"/>
                          <a:cs typeface="+mn-cs"/>
                        </a:rPr>
                        <a:t>结合</a:t>
                      </a:r>
                      <a:endParaRPr lang="en-US" altLang="zh-CN" sz="1600" i="0" kern="1200" dirty="0" smtClean="0">
                        <a:solidFill>
                          <a:schemeClr val="tx1"/>
                        </a:solidFill>
                        <a:latin typeface="微软雅黑" panose="020B0503020204020204" pitchFamily="34" charset="-122"/>
                        <a:ea typeface="微软雅黑" panose="020B0503020204020204" pitchFamily="34" charset="-122"/>
                        <a:cs typeface="+mn-cs"/>
                      </a:endParaRPr>
                    </a:p>
                    <a:p>
                      <a:pPr algn="ctr">
                        <a:lnSpc>
                          <a:spcPct val="150000"/>
                        </a:lnSpc>
                        <a:spcAft>
                          <a:spcPts val="0"/>
                        </a:spcAft>
                      </a:pPr>
                      <a:r>
                        <a:rPr lang="en-US" altLang="zh-CN" sz="1600" i="0" kern="1200" dirty="0" smtClean="0">
                          <a:solidFill>
                            <a:schemeClr val="tx1"/>
                          </a:solidFill>
                          <a:latin typeface="微软雅黑" panose="020B0503020204020204" pitchFamily="34" charset="-122"/>
                          <a:ea typeface="微软雅黑" panose="020B0503020204020204" pitchFamily="34" charset="-122"/>
                          <a:cs typeface="+mn-cs"/>
                        </a:rPr>
                        <a:t>3.</a:t>
                      </a:r>
                      <a:r>
                        <a:rPr lang="zh-CN" altLang="en-US" sz="1600" i="0" kern="1200" dirty="0" smtClean="0">
                          <a:solidFill>
                            <a:schemeClr val="tx1"/>
                          </a:solidFill>
                          <a:latin typeface="微软雅黑" panose="020B0503020204020204" pitchFamily="34" charset="-122"/>
                          <a:ea typeface="微软雅黑" panose="020B0503020204020204" pitchFamily="34" charset="-122"/>
                          <a:cs typeface="+mn-cs"/>
                        </a:rPr>
                        <a:t>缺乏良好的教学反馈机制</a:t>
                      </a:r>
                      <a:endParaRPr lang="zh-CN" sz="1600" i="0"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nchorCtr="1"/>
                </a:tc>
              </a:tr>
              <a:tr h="1011507">
                <a:tc>
                  <a:txBody>
                    <a:bodyPr/>
                    <a:lstStyle/>
                    <a:p>
                      <a:pPr algn="ctr">
                        <a:lnSpc>
                          <a:spcPct val="150000"/>
                        </a:lnSpc>
                        <a:spcAft>
                          <a:spcPts val="0"/>
                        </a:spcAft>
                      </a:pPr>
                      <a:r>
                        <a:rPr lang="zh-CN" altLang="en-US" sz="1600" i="0" kern="1200" dirty="0" smtClean="0">
                          <a:solidFill>
                            <a:schemeClr val="tx1"/>
                          </a:solidFill>
                          <a:latin typeface="微软雅黑" panose="020B0503020204020204" pitchFamily="34" charset="-122"/>
                          <a:ea typeface="微软雅黑" panose="020B0503020204020204" pitchFamily="34" charset="-122"/>
                          <a:cs typeface="+mn-cs"/>
                        </a:rPr>
                        <a:t>互联网平台</a:t>
                      </a:r>
                      <a:endParaRPr lang="zh-CN" sz="1600" i="0"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nchorCtr="1"/>
                </a:tc>
                <a:tc>
                  <a:txBody>
                    <a:bodyPr/>
                    <a:lstStyle/>
                    <a:p>
                      <a:pPr algn="ctr">
                        <a:lnSpc>
                          <a:spcPct val="150000"/>
                        </a:lnSpc>
                        <a:spcAft>
                          <a:spcPts val="0"/>
                        </a:spcAft>
                      </a:pPr>
                      <a:r>
                        <a:rPr lang="zh-CN" altLang="en-US" sz="1600" i="0" kern="1200" dirty="0" smtClean="0">
                          <a:solidFill>
                            <a:schemeClr val="tx1"/>
                          </a:solidFill>
                          <a:latin typeface="微软雅黑" panose="020B0503020204020204" pitchFamily="34" charset="-122"/>
                          <a:ea typeface="微软雅黑" panose="020B0503020204020204" pitchFamily="34" charset="-122"/>
                          <a:cs typeface="+mn-cs"/>
                        </a:rPr>
                        <a:t>视频和知识点丰富</a:t>
                      </a:r>
                      <a:endParaRPr lang="en-US" altLang="zh-CN" sz="1600" i="0" kern="1200" dirty="0" smtClean="0">
                        <a:solidFill>
                          <a:schemeClr val="tx1"/>
                        </a:solidFill>
                        <a:latin typeface="微软雅黑" panose="020B0503020204020204" pitchFamily="34" charset="-122"/>
                        <a:ea typeface="微软雅黑" panose="020B0503020204020204" pitchFamily="34" charset="-122"/>
                        <a:cs typeface="+mn-cs"/>
                      </a:endParaRPr>
                    </a:p>
                    <a:p>
                      <a:pPr algn="ctr">
                        <a:lnSpc>
                          <a:spcPct val="150000"/>
                        </a:lnSpc>
                        <a:spcAft>
                          <a:spcPts val="0"/>
                        </a:spcAft>
                      </a:pPr>
                      <a:r>
                        <a:rPr lang="zh-CN" altLang="en-US" sz="1600" i="0" kern="1200" dirty="0" smtClean="0">
                          <a:solidFill>
                            <a:schemeClr val="tx1"/>
                          </a:solidFill>
                          <a:latin typeface="微软雅黑" panose="020B0503020204020204" pitchFamily="34" charset="-122"/>
                          <a:ea typeface="微软雅黑" panose="020B0503020204020204" pitchFamily="34" charset="-122"/>
                          <a:cs typeface="+mn-cs"/>
                        </a:rPr>
                        <a:t>老师学生间有互动</a:t>
                      </a:r>
                      <a:endParaRPr lang="en-US" altLang="zh-CN" sz="1600" i="0" kern="1200" dirty="0" smtClean="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nchorCtr="1"/>
                </a:tc>
                <a:tc>
                  <a:txBody>
                    <a:bodyPr/>
                    <a:lstStyle/>
                    <a:p>
                      <a:pPr algn="ctr">
                        <a:lnSpc>
                          <a:spcPct val="150000"/>
                        </a:lnSpc>
                        <a:spcAft>
                          <a:spcPts val="0"/>
                        </a:spcAft>
                      </a:pPr>
                      <a:r>
                        <a:rPr lang="en-US" altLang="zh-CN" sz="1600" i="0" kern="1200" dirty="0" smtClean="0">
                          <a:solidFill>
                            <a:schemeClr val="tx1"/>
                          </a:solidFill>
                          <a:latin typeface="微软雅黑" panose="020B0503020204020204" pitchFamily="34" charset="-122"/>
                          <a:ea typeface="微软雅黑" panose="020B0503020204020204" pitchFamily="34" charset="-122"/>
                          <a:cs typeface="+mn-cs"/>
                        </a:rPr>
                        <a:t>1.</a:t>
                      </a:r>
                      <a:r>
                        <a:rPr lang="zh-CN" altLang="en-US" sz="1600" i="0" kern="1200" dirty="0" smtClean="0">
                          <a:solidFill>
                            <a:schemeClr val="tx1"/>
                          </a:solidFill>
                          <a:latin typeface="微软雅黑" panose="020B0503020204020204" pitchFamily="34" charset="-122"/>
                          <a:ea typeface="微软雅黑" panose="020B0503020204020204" pitchFamily="34" charset="-122"/>
                          <a:cs typeface="+mn-cs"/>
                        </a:rPr>
                        <a:t>结构化资源的体系化和精细化不足</a:t>
                      </a:r>
                      <a:endParaRPr lang="en-US" altLang="zh-CN" sz="1600" i="0" kern="1200" dirty="0" smtClean="0">
                        <a:solidFill>
                          <a:schemeClr val="tx1"/>
                        </a:solidFill>
                        <a:latin typeface="微软雅黑" panose="020B0503020204020204" pitchFamily="34" charset="-122"/>
                        <a:ea typeface="微软雅黑" panose="020B0503020204020204" pitchFamily="34" charset="-122"/>
                        <a:cs typeface="+mn-cs"/>
                      </a:endParaRPr>
                    </a:p>
                    <a:p>
                      <a:pPr algn="ctr">
                        <a:lnSpc>
                          <a:spcPct val="150000"/>
                        </a:lnSpc>
                        <a:spcAft>
                          <a:spcPts val="0"/>
                        </a:spcAft>
                      </a:pPr>
                      <a:r>
                        <a:rPr lang="en-US" altLang="zh-CN" sz="1600" i="0" kern="1200" dirty="0" smtClean="0">
                          <a:solidFill>
                            <a:schemeClr val="tx1"/>
                          </a:solidFill>
                          <a:latin typeface="微软雅黑" panose="020B0503020204020204" pitchFamily="34" charset="-122"/>
                          <a:ea typeface="微软雅黑" panose="020B0503020204020204" pitchFamily="34" charset="-122"/>
                          <a:cs typeface="+mn-cs"/>
                        </a:rPr>
                        <a:t>2.</a:t>
                      </a:r>
                      <a:r>
                        <a:rPr lang="zh-CN" altLang="en-US" sz="1600" i="0" kern="1200" dirty="0" smtClean="0">
                          <a:solidFill>
                            <a:schemeClr val="tx1"/>
                          </a:solidFill>
                          <a:latin typeface="微软雅黑" panose="020B0503020204020204" pitchFamily="34" charset="-122"/>
                          <a:ea typeface="微软雅黑" panose="020B0503020204020204" pitchFamily="34" charset="-122"/>
                          <a:cs typeface="+mn-cs"/>
                        </a:rPr>
                        <a:t>老师，学生和学校的粘度不够</a:t>
                      </a:r>
                      <a:endParaRPr lang="en-US" altLang="zh-CN" sz="1600" i="0" kern="1200" dirty="0" smtClean="0">
                        <a:solidFill>
                          <a:schemeClr val="tx1"/>
                        </a:solidFill>
                        <a:latin typeface="微软雅黑" panose="020B0503020204020204" pitchFamily="34" charset="-122"/>
                        <a:ea typeface="微软雅黑" panose="020B0503020204020204" pitchFamily="34" charset="-122"/>
                        <a:cs typeface="+mn-cs"/>
                      </a:endParaRPr>
                    </a:p>
                    <a:p>
                      <a:pPr algn="ctr">
                        <a:lnSpc>
                          <a:spcPct val="150000"/>
                        </a:lnSpc>
                        <a:spcAft>
                          <a:spcPts val="0"/>
                        </a:spcAft>
                      </a:pPr>
                      <a:r>
                        <a:rPr lang="en-US" altLang="zh-CN" sz="1600" i="0" kern="1200" dirty="0" smtClean="0">
                          <a:solidFill>
                            <a:schemeClr val="tx1"/>
                          </a:solidFill>
                          <a:latin typeface="微软雅黑" panose="020B0503020204020204" pitchFamily="34" charset="-122"/>
                          <a:ea typeface="微软雅黑" panose="020B0503020204020204" pitchFamily="34" charset="-122"/>
                          <a:cs typeface="+mn-cs"/>
                        </a:rPr>
                        <a:t>3.</a:t>
                      </a:r>
                      <a:r>
                        <a:rPr lang="zh-CN" altLang="en-US" sz="1600" i="0" kern="1200" dirty="0" smtClean="0">
                          <a:solidFill>
                            <a:schemeClr val="tx1"/>
                          </a:solidFill>
                          <a:latin typeface="微软雅黑" panose="020B0503020204020204" pitchFamily="34" charset="-122"/>
                          <a:ea typeface="微软雅黑" panose="020B0503020204020204" pitchFamily="34" charset="-122"/>
                          <a:cs typeface="+mn-cs"/>
                        </a:rPr>
                        <a:t>缺乏资源的数据统计</a:t>
                      </a:r>
                      <a:endParaRPr lang="zh-CN" sz="1600" i="0"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nchorCtr="1"/>
                </a:tc>
              </a:tr>
              <a:tr h="1136410">
                <a:tc>
                  <a:txBody>
                    <a:bodyPr/>
                    <a:lstStyle/>
                    <a:p>
                      <a:pPr algn="ctr">
                        <a:lnSpc>
                          <a:spcPct val="150000"/>
                        </a:lnSpc>
                        <a:spcAft>
                          <a:spcPts val="0"/>
                        </a:spcAft>
                      </a:pPr>
                      <a:r>
                        <a:rPr lang="en-US" sz="1600" i="0" kern="1200" dirty="0" smtClean="0">
                          <a:solidFill>
                            <a:schemeClr val="tx1"/>
                          </a:solidFill>
                          <a:latin typeface="微软雅黑" panose="020B0503020204020204" pitchFamily="34" charset="-122"/>
                          <a:ea typeface="微软雅黑" panose="020B0503020204020204" pitchFamily="34" charset="-122"/>
                          <a:cs typeface="+mn-cs"/>
                        </a:rPr>
                        <a:t>IPTV</a:t>
                      </a:r>
                      <a:r>
                        <a:rPr lang="zh-CN" sz="1600" i="0" kern="1200" dirty="0">
                          <a:solidFill>
                            <a:schemeClr val="tx1"/>
                          </a:solidFill>
                          <a:latin typeface="微软雅黑" panose="020B0503020204020204" pitchFamily="34" charset="-122"/>
                          <a:ea typeface="微软雅黑" panose="020B0503020204020204" pitchFamily="34" charset="-122"/>
                          <a:cs typeface="+mn-cs"/>
                        </a:rPr>
                        <a:t>平台</a:t>
                      </a:r>
                    </a:p>
                    <a:p>
                      <a:pPr algn="ctr">
                        <a:lnSpc>
                          <a:spcPct val="150000"/>
                        </a:lnSpc>
                        <a:spcAft>
                          <a:spcPts val="0"/>
                        </a:spcAft>
                      </a:pPr>
                      <a:r>
                        <a:rPr lang="en-US" sz="1600" i="0" kern="1200" dirty="0">
                          <a:solidFill>
                            <a:schemeClr val="tx1"/>
                          </a:solidFill>
                          <a:latin typeface="微软雅黑" panose="020B0503020204020204" pitchFamily="34" charset="-122"/>
                          <a:ea typeface="微软雅黑" panose="020B0503020204020204" pitchFamily="34" charset="-122"/>
                          <a:cs typeface="+mn-cs"/>
                        </a:rPr>
                        <a:t> </a:t>
                      </a:r>
                      <a:endParaRPr lang="zh-CN" sz="1600" i="0"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nchorCtr="1"/>
                </a:tc>
                <a:tc>
                  <a:txBody>
                    <a:bodyPr/>
                    <a:lstStyle/>
                    <a:p>
                      <a:pPr algn="ctr">
                        <a:lnSpc>
                          <a:spcPct val="150000"/>
                        </a:lnSpc>
                        <a:spcAft>
                          <a:spcPts val="0"/>
                        </a:spcAft>
                      </a:pPr>
                      <a:r>
                        <a:rPr lang="zh-CN" sz="1600" i="0" kern="1200" dirty="0">
                          <a:solidFill>
                            <a:schemeClr val="tx1"/>
                          </a:solidFill>
                          <a:latin typeface="微软雅黑" panose="020B0503020204020204" pitchFamily="34" charset="-122"/>
                          <a:ea typeface="微软雅黑" panose="020B0503020204020204" pitchFamily="34" charset="-122"/>
                          <a:cs typeface="+mn-cs"/>
                        </a:rPr>
                        <a:t>依托互联网，接入便捷</a:t>
                      </a:r>
                    </a:p>
                    <a:p>
                      <a:pPr algn="ctr">
                        <a:lnSpc>
                          <a:spcPct val="150000"/>
                        </a:lnSpc>
                        <a:spcAft>
                          <a:spcPts val="0"/>
                        </a:spcAft>
                      </a:pPr>
                      <a:r>
                        <a:rPr lang="zh-CN" sz="1600" i="0" kern="1200" dirty="0">
                          <a:solidFill>
                            <a:schemeClr val="tx1"/>
                          </a:solidFill>
                          <a:latin typeface="微软雅黑" panose="020B0503020204020204" pitchFamily="34" charset="-122"/>
                          <a:ea typeface="微软雅黑" panose="020B0503020204020204" pitchFamily="34" charset="-122"/>
                          <a:cs typeface="+mn-cs"/>
                        </a:rPr>
                        <a:t>可以开展直播教学</a:t>
                      </a:r>
                    </a:p>
                    <a:p>
                      <a:pPr algn="ctr">
                        <a:lnSpc>
                          <a:spcPct val="150000"/>
                        </a:lnSpc>
                        <a:spcAft>
                          <a:spcPts val="0"/>
                        </a:spcAft>
                      </a:pPr>
                      <a:r>
                        <a:rPr lang="en-US" sz="1600" i="0" kern="1200" dirty="0">
                          <a:solidFill>
                            <a:schemeClr val="tx1"/>
                          </a:solidFill>
                          <a:latin typeface="微软雅黑" panose="020B0503020204020204" pitchFamily="34" charset="-122"/>
                          <a:ea typeface="微软雅黑" panose="020B0503020204020204" pitchFamily="34" charset="-122"/>
                          <a:cs typeface="+mn-cs"/>
                        </a:rPr>
                        <a:t> </a:t>
                      </a:r>
                      <a:endParaRPr lang="zh-CN" sz="1600" i="0"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nchorCtr="1"/>
                </a:tc>
                <a:tc>
                  <a:txBody>
                    <a:bodyPr/>
                    <a:lstStyle/>
                    <a:p>
                      <a:pPr algn="ctr">
                        <a:lnSpc>
                          <a:spcPct val="150000"/>
                        </a:lnSpc>
                        <a:spcAft>
                          <a:spcPts val="0"/>
                        </a:spcAft>
                      </a:pPr>
                      <a:r>
                        <a:rPr lang="en-US" sz="1600" i="0" kern="1200" dirty="0" smtClean="0">
                          <a:solidFill>
                            <a:schemeClr val="tx1"/>
                          </a:solidFill>
                          <a:latin typeface="微软雅黑" panose="020B0503020204020204" pitchFamily="34" charset="-122"/>
                          <a:ea typeface="微软雅黑" panose="020B0503020204020204" pitchFamily="34" charset="-122"/>
                          <a:cs typeface="+mn-cs"/>
                        </a:rPr>
                        <a:t>  1</a:t>
                      </a:r>
                      <a:r>
                        <a:rPr lang="en-US" sz="1600" i="0" kern="1200" dirty="0">
                          <a:solidFill>
                            <a:schemeClr val="tx1"/>
                          </a:solidFill>
                          <a:latin typeface="微软雅黑" panose="020B0503020204020204" pitchFamily="34" charset="-122"/>
                          <a:ea typeface="微软雅黑" panose="020B0503020204020204" pitchFamily="34" charset="-122"/>
                          <a:cs typeface="+mn-cs"/>
                        </a:rPr>
                        <a:t>.</a:t>
                      </a:r>
                      <a:r>
                        <a:rPr lang="zh-CN" sz="1600" i="0" kern="1200" dirty="0">
                          <a:solidFill>
                            <a:schemeClr val="tx1"/>
                          </a:solidFill>
                          <a:latin typeface="微软雅黑" panose="020B0503020204020204" pitchFamily="34" charset="-122"/>
                          <a:ea typeface="微软雅黑" panose="020B0503020204020204" pitchFamily="34" charset="-122"/>
                          <a:cs typeface="+mn-cs"/>
                        </a:rPr>
                        <a:t>点播式教学，</a:t>
                      </a:r>
                      <a:r>
                        <a:rPr lang="zh-CN" sz="1600" i="0" kern="1200" dirty="0" smtClean="0">
                          <a:solidFill>
                            <a:schemeClr val="tx1"/>
                          </a:solidFill>
                          <a:latin typeface="微软雅黑" panose="020B0503020204020204" pitchFamily="34" charset="-122"/>
                          <a:ea typeface="微软雅黑" panose="020B0503020204020204" pitchFamily="34" charset="-122"/>
                          <a:cs typeface="+mn-cs"/>
                        </a:rPr>
                        <a:t>互动性差</a:t>
                      </a:r>
                    </a:p>
                    <a:p>
                      <a:pPr indent="133350" algn="ctr">
                        <a:lnSpc>
                          <a:spcPct val="150000"/>
                        </a:lnSpc>
                        <a:spcAft>
                          <a:spcPts val="0"/>
                        </a:spcAft>
                      </a:pPr>
                      <a:r>
                        <a:rPr lang="en-US" sz="1600" i="0" kern="1200" dirty="0" smtClean="0">
                          <a:solidFill>
                            <a:schemeClr val="tx1"/>
                          </a:solidFill>
                          <a:latin typeface="微软雅黑" panose="020B0503020204020204" pitchFamily="34" charset="-122"/>
                          <a:ea typeface="微软雅黑" panose="020B0503020204020204" pitchFamily="34" charset="-122"/>
                          <a:cs typeface="+mn-cs"/>
                        </a:rPr>
                        <a:t> 2.</a:t>
                      </a:r>
                      <a:r>
                        <a:rPr lang="zh-CN" sz="1600" i="0" kern="1200" dirty="0" smtClean="0">
                          <a:solidFill>
                            <a:schemeClr val="tx1"/>
                          </a:solidFill>
                          <a:latin typeface="微软雅黑" panose="020B0503020204020204" pitchFamily="34" charset="-122"/>
                          <a:ea typeface="微软雅黑" panose="020B0503020204020204" pitchFamily="34" charset="-122"/>
                          <a:cs typeface="+mn-cs"/>
                        </a:rPr>
                        <a:t>分类精细度</a:t>
                      </a:r>
                      <a:endParaRPr lang="en-US" altLang="zh-CN" sz="1600" i="0" kern="1200" dirty="0" smtClean="0">
                        <a:solidFill>
                          <a:schemeClr val="tx1"/>
                        </a:solidFill>
                        <a:latin typeface="微软雅黑" panose="020B0503020204020204" pitchFamily="34" charset="-122"/>
                        <a:ea typeface="微软雅黑" panose="020B0503020204020204" pitchFamily="34" charset="-122"/>
                        <a:cs typeface="+mn-cs"/>
                      </a:endParaRPr>
                    </a:p>
                    <a:p>
                      <a:pPr indent="133350" algn="ctr">
                        <a:lnSpc>
                          <a:spcPct val="150000"/>
                        </a:lnSpc>
                        <a:spcAft>
                          <a:spcPts val="0"/>
                        </a:spcAft>
                      </a:pPr>
                      <a:r>
                        <a:rPr lang="en-US" sz="1600" i="0" kern="1200" dirty="0" smtClean="0">
                          <a:solidFill>
                            <a:schemeClr val="tx1"/>
                          </a:solidFill>
                          <a:latin typeface="微软雅黑" panose="020B0503020204020204" pitchFamily="34" charset="-122"/>
                          <a:ea typeface="微软雅黑" panose="020B0503020204020204" pitchFamily="34" charset="-122"/>
                          <a:cs typeface="+mn-cs"/>
                        </a:rPr>
                        <a:t> 3</a:t>
                      </a:r>
                      <a:r>
                        <a:rPr lang="en-US" sz="1600" i="0" kern="1200" dirty="0">
                          <a:solidFill>
                            <a:schemeClr val="tx1"/>
                          </a:solidFill>
                          <a:latin typeface="微软雅黑" panose="020B0503020204020204" pitchFamily="34" charset="-122"/>
                          <a:ea typeface="微软雅黑" panose="020B0503020204020204" pitchFamily="34" charset="-122"/>
                          <a:cs typeface="+mn-cs"/>
                        </a:rPr>
                        <a:t>.</a:t>
                      </a:r>
                      <a:r>
                        <a:rPr lang="zh-CN" sz="1600" i="0" kern="1200" dirty="0">
                          <a:solidFill>
                            <a:schemeClr val="tx1"/>
                          </a:solidFill>
                          <a:latin typeface="微软雅黑" panose="020B0503020204020204" pitchFamily="34" charset="-122"/>
                          <a:ea typeface="微软雅黑" panose="020B0503020204020204" pitchFamily="34" charset="-122"/>
                          <a:cs typeface="+mn-cs"/>
                        </a:rPr>
                        <a:t>学习效果的反馈机制</a:t>
                      </a:r>
                      <a:r>
                        <a:rPr lang="zh-CN" sz="1600" i="0" kern="1200" dirty="0" smtClean="0">
                          <a:solidFill>
                            <a:schemeClr val="tx1"/>
                          </a:solidFill>
                          <a:latin typeface="微软雅黑" panose="020B0503020204020204" pitchFamily="34" charset="-122"/>
                          <a:ea typeface="微软雅黑" panose="020B0503020204020204" pitchFamily="34" charset="-122"/>
                          <a:cs typeface="+mn-cs"/>
                        </a:rPr>
                        <a:t>不足</a:t>
                      </a:r>
                      <a:endParaRPr lang="zh-CN" sz="1600" i="0"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nchorCtr="1"/>
                </a:tc>
              </a:tr>
            </a:tbl>
          </a:graphicData>
        </a:graphic>
      </p:graphicFrame>
    </p:spTree>
    <p:extLst>
      <p:ext uri="{BB962C8B-B14F-4D97-AF65-F5344CB8AC3E}">
        <p14:creationId xmlns:p14="http://schemas.microsoft.com/office/powerpoint/2010/main" xmlns="" val="2968695679"/>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7025407" y="43542"/>
            <a:ext cx="5040560" cy="461665"/>
          </a:xfrm>
          <a:prstGeom prst="rect">
            <a:avLst/>
          </a:prstGeom>
          <a:noFill/>
        </p:spPr>
        <p:txBody>
          <a:bodyPr wrap="square" rtlCol="0">
            <a:spAutoFit/>
          </a:bodyPr>
          <a:lstStyle/>
          <a:p>
            <a:r>
              <a:rPr lang="zh-CN" altLang="en-US" sz="2400" b="1" dirty="0" smtClean="0">
                <a:latin typeface="微软雅黑" pitchFamily="34" charset="-122"/>
                <a:ea typeface="微软雅黑" pitchFamily="34" charset="-122"/>
              </a:rPr>
              <a:t>智慧</a:t>
            </a:r>
            <a:r>
              <a:rPr lang="zh-CN" altLang="en-US" sz="2400" b="1" dirty="0">
                <a:latin typeface="微软雅黑" pitchFamily="34" charset="-122"/>
                <a:ea typeface="微软雅黑" pitchFamily="34" charset="-122"/>
              </a:rPr>
              <a:t>云课平台的设计目标</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0074" y="1072492"/>
            <a:ext cx="11353130" cy="52667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90973564"/>
      </p:ext>
    </p:extLst>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8613899" y="2926810"/>
            <a:ext cx="1501505" cy="15499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TextBox 58"/>
          <p:cNvSpPr txBox="1"/>
          <p:nvPr/>
        </p:nvSpPr>
        <p:spPr>
          <a:xfrm>
            <a:off x="7025407" y="43542"/>
            <a:ext cx="5040560" cy="46166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智慧云课</a:t>
            </a:r>
            <a:r>
              <a:rPr lang="en-US" altLang="zh-CN"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学校端的</a:t>
            </a:r>
            <a:r>
              <a:rPr lang="zh-CN" altLang="zh-CN" sz="2400" dirty="0" smtClean="0">
                <a:latin typeface="微软雅黑" panose="020B0503020204020204" pitchFamily="34" charset="-122"/>
                <a:ea typeface="微软雅黑" panose="020B0503020204020204" pitchFamily="34" charset="-122"/>
              </a:rPr>
              <a:t>功能</a:t>
            </a:r>
            <a:endParaRPr lang="zh-CN" altLang="en-US" sz="2400" dirty="0">
              <a:latin typeface="微软雅黑" pitchFamily="34" charset="-122"/>
              <a:ea typeface="微软雅黑" pitchFamily="34" charset="-122"/>
            </a:endParaRPr>
          </a:p>
        </p:txBody>
      </p:sp>
      <p:sp>
        <p:nvSpPr>
          <p:cNvPr id="9" name="object 11"/>
          <p:cNvSpPr txBox="1"/>
          <p:nvPr/>
        </p:nvSpPr>
        <p:spPr>
          <a:xfrm>
            <a:off x="188963" y="2627564"/>
            <a:ext cx="6278628" cy="1233484"/>
          </a:xfrm>
          <a:prstGeom prst="rect">
            <a:avLst/>
          </a:prstGeom>
        </p:spPr>
        <p:txBody>
          <a:bodyPr vert="horz" wrap="square" lIns="0" tIns="0" rIns="0" bIns="0" rtlCol="0">
            <a:spAutoFit/>
          </a:bodyPr>
          <a:lstStyle/>
          <a:p>
            <a:pPr marL="12700">
              <a:lnSpc>
                <a:spcPct val="150000"/>
              </a:lnSpc>
            </a:pPr>
            <a:r>
              <a:rPr lang="zh-CN" altLang="en-US" dirty="0">
                <a:solidFill>
                  <a:schemeClr val="accent6">
                    <a:lumMod val="75000"/>
                  </a:schemeClr>
                </a:solidFill>
                <a:latin typeface="微软雅黑" panose="020B0503020204020204" pitchFamily="34" charset="-122"/>
                <a:ea typeface="微软雅黑" panose="020B0503020204020204" pitchFamily="34" charset="-122"/>
              </a:rPr>
              <a:t>学校痛点</a:t>
            </a:r>
            <a:endParaRPr lang="en-US" altLang="zh-CN" dirty="0">
              <a:solidFill>
                <a:schemeClr val="accent6">
                  <a:lumMod val="75000"/>
                </a:schemeClr>
              </a:solidFill>
              <a:latin typeface="微软雅黑" panose="020B0503020204020204" pitchFamily="34" charset="-122"/>
              <a:ea typeface="微软雅黑" panose="020B0503020204020204" pitchFamily="34" charset="-122"/>
            </a:endParaRPr>
          </a:p>
          <a:p>
            <a:pPr marL="184150" indent="-171450">
              <a:lnSpc>
                <a:spcPct val="150000"/>
              </a:lnSpc>
              <a:buFont typeface="Wingdings" panose="05000000000000000000" pitchFamily="2" charset="2"/>
              <a:buChar char="ü"/>
            </a:pPr>
            <a:r>
              <a:rPr lang="zh-CN" altLang="en-US" sz="1400" dirty="0">
                <a:latin typeface="微软雅黑" panose="020B0503020204020204" pitchFamily="34" charset="-122"/>
                <a:ea typeface="微软雅黑" panose="020B0503020204020204" pitchFamily="34" charset="-122"/>
              </a:rPr>
              <a:t>实现数字教学资源的系统化及结构化，实现资源的共享</a:t>
            </a:r>
            <a:endParaRPr lang="en-US" altLang="zh-CN" sz="1400" dirty="0">
              <a:latin typeface="微软雅黑" panose="020B0503020204020204" pitchFamily="34" charset="-122"/>
              <a:ea typeface="微软雅黑" panose="020B0503020204020204" pitchFamily="34" charset="-122"/>
            </a:endParaRPr>
          </a:p>
          <a:p>
            <a:pPr marL="184150" indent="-171450">
              <a:lnSpc>
                <a:spcPct val="150000"/>
              </a:lnSpc>
              <a:buFont typeface="Wingdings" panose="05000000000000000000" pitchFamily="2" charset="2"/>
              <a:buChar char="ü"/>
            </a:pPr>
            <a:r>
              <a:rPr lang="zh-CN" altLang="en-US" sz="1400" dirty="0">
                <a:latin typeface="微软雅黑" panose="020B0503020204020204" pitchFamily="34" charset="-122"/>
                <a:ea typeface="微软雅黑" panose="020B0503020204020204" pitchFamily="34" charset="-122"/>
              </a:rPr>
              <a:t>实现对学校数字教学资源的高效监控和有效分配</a:t>
            </a:r>
            <a:endParaRPr lang="en-US" altLang="zh-CN" sz="1400" dirty="0">
              <a:latin typeface="微软雅黑" panose="020B0503020204020204" pitchFamily="34" charset="-122"/>
              <a:ea typeface="微软雅黑" panose="020B0503020204020204" pitchFamily="34" charset="-122"/>
            </a:endParaRPr>
          </a:p>
          <a:p>
            <a:pPr marL="184150" indent="-171450">
              <a:lnSpc>
                <a:spcPct val="150000"/>
              </a:lnSpc>
              <a:buFont typeface="Wingdings" panose="05000000000000000000" pitchFamily="2" charset="2"/>
              <a:buChar char="ü"/>
            </a:pPr>
            <a:r>
              <a:rPr lang="zh-CN" altLang="en-US" sz="1400" dirty="0">
                <a:latin typeface="微软雅黑" panose="020B0503020204020204" pitchFamily="34" charset="-122"/>
                <a:ea typeface="微软雅黑" panose="020B0503020204020204" pitchFamily="34" charset="-122"/>
              </a:rPr>
              <a:t>通过知识点、考试、测验直观的掌握老师的教学数据 </a:t>
            </a:r>
            <a:endParaRPr lang="en-US" altLang="zh-CN" sz="1400" dirty="0">
              <a:latin typeface="微软雅黑" panose="020B0503020204020204" pitchFamily="34" charset="-122"/>
              <a:ea typeface="微软雅黑" panose="020B0503020204020204" pitchFamily="34" charset="-122"/>
            </a:endParaRPr>
          </a:p>
          <a:p>
            <a:pPr marL="184150" indent="-171450">
              <a:lnSpc>
                <a:spcPct val="150000"/>
              </a:lnSpc>
              <a:buFont typeface="Wingdings" panose="05000000000000000000" pitchFamily="2" charset="2"/>
              <a:buChar char="ü"/>
            </a:pPr>
            <a:r>
              <a:rPr lang="zh-CN" altLang="en-US" sz="1400" dirty="0">
                <a:latin typeface="微软雅黑" panose="020B0503020204020204" pitchFamily="34" charset="-122"/>
                <a:ea typeface="微软雅黑" panose="020B0503020204020204" pitchFamily="34" charset="-122"/>
              </a:rPr>
              <a:t>及时掌握老师教学中与学生的互动反馈，发现教学中的问题。</a:t>
            </a:r>
            <a:endParaRPr lang="en-US" altLang="zh-CN" sz="1400" dirty="0">
              <a:latin typeface="微软雅黑" panose="020B0503020204020204" pitchFamily="34" charset="-122"/>
              <a:ea typeface="微软雅黑" panose="020B0503020204020204" pitchFamily="34" charset="-122"/>
            </a:endParaRPr>
          </a:p>
          <a:p>
            <a:pPr marL="184150" indent="-171450">
              <a:lnSpc>
                <a:spcPct val="150000"/>
              </a:lnSpc>
              <a:buFont typeface="Wingdings" panose="05000000000000000000" pitchFamily="2" charset="2"/>
              <a:buChar char="ü"/>
            </a:pPr>
            <a:r>
              <a:rPr lang="zh-CN" altLang="en-US" sz="1400" dirty="0">
                <a:latin typeface="微软雅黑" panose="020B0503020204020204" pitchFamily="34" charset="-122"/>
                <a:ea typeface="微软雅黑" panose="020B0503020204020204" pitchFamily="34" charset="-122"/>
              </a:rPr>
              <a:t>直观的掌握学生学习期间的考试成绩、作业等实时的相关数据</a:t>
            </a:r>
            <a:endParaRPr lang="en-US" altLang="zh-CN" sz="1400" dirty="0">
              <a:latin typeface="微软雅黑" panose="020B0503020204020204" pitchFamily="34" charset="-122"/>
              <a:ea typeface="微软雅黑" panose="020B0503020204020204" pitchFamily="34" charset="-122"/>
            </a:endParaRPr>
          </a:p>
          <a:p>
            <a:pPr marL="184150" indent="-171450">
              <a:lnSpc>
                <a:spcPct val="150000"/>
              </a:lnSpc>
              <a:buFont typeface="Wingdings" panose="05000000000000000000" pitchFamily="2" charset="2"/>
              <a:buChar char="ü"/>
            </a:pP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进行学生学习期间的学习数据轨迹跟踪，形成图形化的电子学习档案</a:t>
            </a:r>
            <a:endParaRPr lang="en-US" altLang="zh-CN" sz="1400" dirty="0">
              <a:latin typeface="微软雅黑" panose="020B0503020204020204" pitchFamily="34" charset="-122"/>
              <a:ea typeface="微软雅黑" panose="020B0503020204020204" pitchFamily="34" charset="-122"/>
            </a:endParaRPr>
          </a:p>
          <a:p>
            <a:pPr>
              <a:lnSpc>
                <a:spcPct val="150000"/>
              </a:lnSpc>
            </a:pPr>
            <a:endParaRPr lang="en-US" altLang="zh-CN" sz="12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endParaRPr sz="1200" b="1" dirty="0">
              <a:solidFill>
                <a:schemeClr val="accent5">
                  <a:lumMod val="75000"/>
                </a:schemeClr>
              </a:solidFill>
              <a:latin typeface="微软雅黑"/>
              <a:cs typeface="微软雅黑"/>
            </a:endParaRPr>
          </a:p>
        </p:txBody>
      </p:sp>
      <p:sp>
        <p:nvSpPr>
          <p:cNvPr id="5" name="椭圆 4"/>
          <p:cNvSpPr/>
          <p:nvPr/>
        </p:nvSpPr>
        <p:spPr>
          <a:xfrm>
            <a:off x="6768729" y="1375018"/>
            <a:ext cx="5071088" cy="47603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6950889" y="1578278"/>
            <a:ext cx="4708010" cy="437394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7074001" y="1707158"/>
            <a:ext cx="4479110" cy="4129086"/>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7205667" y="1841749"/>
            <a:ext cx="4215708" cy="382684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8171921" y="2269145"/>
            <a:ext cx="1604457" cy="1015663"/>
          </a:xfrm>
          <a:prstGeom prst="rect">
            <a:avLst/>
          </a:prstGeom>
          <a:noFill/>
        </p:spPr>
        <p:txBody>
          <a:bodyPr wrap="square" rtlCol="0">
            <a:spAutoFit/>
          </a:bodyPr>
          <a:lstStyle/>
          <a:p>
            <a:r>
              <a:rPr lang="zh-CN" altLang="en-US" sz="1400" b="1" dirty="0" smtClean="0">
                <a:latin typeface="微软雅黑" panose="020B0503020204020204" pitchFamily="34" charset="-122"/>
                <a:ea typeface="微软雅黑" panose="020B0503020204020204" pitchFamily="34" charset="-122"/>
              </a:rPr>
              <a:t>统计分析平台</a:t>
            </a:r>
            <a:endParaRPr lang="en-US" altLang="zh-CN" sz="1400" b="1" dirty="0" smtClean="0">
              <a:latin typeface="微软雅黑" panose="020B0503020204020204" pitchFamily="34" charset="-122"/>
              <a:ea typeface="微软雅黑" panose="020B0503020204020204" pitchFamily="34" charset="-122"/>
            </a:endParaRPr>
          </a:p>
          <a:p>
            <a:r>
              <a:rPr lang="zh-CN" altLang="en-US" sz="1400" dirty="0" smtClean="0">
                <a:latin typeface="微软雅黑" panose="020B0503020204020204" pitchFamily="34" charset="-122"/>
                <a:ea typeface="微软雅黑" panose="020B0503020204020204" pitchFamily="34" charset="-122"/>
              </a:rPr>
              <a:t>学科数据</a:t>
            </a:r>
            <a:endParaRPr lang="en-US" altLang="zh-CN" sz="1400" dirty="0" smtClean="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实时</a:t>
            </a:r>
            <a:r>
              <a:rPr lang="zh-CN" altLang="en-US" sz="1400" dirty="0" smtClean="0">
                <a:latin typeface="微软雅黑" panose="020B0503020204020204" pitchFamily="34" charset="-122"/>
                <a:ea typeface="微软雅黑" panose="020B0503020204020204" pitchFamily="34" charset="-122"/>
              </a:rPr>
              <a:t>统计分析</a:t>
            </a:r>
            <a:endParaRPr lang="en-US" altLang="zh-CN" sz="1400" dirty="0" smtClean="0">
              <a:latin typeface="微软雅黑" panose="020B0503020204020204" pitchFamily="34" charset="-122"/>
              <a:ea typeface="微软雅黑" panose="020B0503020204020204" pitchFamily="34" charset="-122"/>
            </a:endParaRPr>
          </a:p>
          <a:p>
            <a:endParaRPr lang="zh-CN" altLang="en-US" dirty="0"/>
          </a:p>
        </p:txBody>
      </p:sp>
      <p:sp>
        <p:nvSpPr>
          <p:cNvPr id="3" name="椭圆 2"/>
          <p:cNvSpPr/>
          <p:nvPr/>
        </p:nvSpPr>
        <p:spPr>
          <a:xfrm>
            <a:off x="8652985" y="3169356"/>
            <a:ext cx="1233082" cy="1232496"/>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899845" y="3366098"/>
            <a:ext cx="754889" cy="8768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28" name="直接连接符 27"/>
          <p:cNvCxnSpPr/>
          <p:nvPr/>
        </p:nvCxnSpPr>
        <p:spPr>
          <a:xfrm flipH="1">
            <a:off x="9364651" y="1973850"/>
            <a:ext cx="535462" cy="118051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7421861" y="2911820"/>
            <a:ext cx="1306074" cy="57419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8044918" y="4206367"/>
            <a:ext cx="758668" cy="107985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9457121" y="4426166"/>
            <a:ext cx="903381" cy="90502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9893821" y="3351109"/>
            <a:ext cx="1497574" cy="37502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332629" y="3575290"/>
            <a:ext cx="1604457" cy="1015663"/>
          </a:xfrm>
          <a:prstGeom prst="rect">
            <a:avLst/>
          </a:prstGeom>
          <a:noFill/>
        </p:spPr>
        <p:txBody>
          <a:bodyPr wrap="square" rtlCol="0">
            <a:spAutoFit/>
          </a:bodyPr>
          <a:lstStyle/>
          <a:p>
            <a:r>
              <a:rPr lang="zh-CN" altLang="en-US" sz="1400" b="1" dirty="0" smtClean="0">
                <a:latin typeface="微软雅黑" panose="020B0503020204020204" pitchFamily="34" charset="-122"/>
                <a:ea typeface="微软雅黑" panose="020B0503020204020204" pitchFamily="34" charset="-122"/>
              </a:rPr>
              <a:t>统计分析平台</a:t>
            </a:r>
            <a:endParaRPr lang="en-US" altLang="zh-CN" sz="1400" b="1" dirty="0" smtClean="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人员</a:t>
            </a:r>
            <a:r>
              <a:rPr lang="zh-CN" altLang="en-US" sz="1400" dirty="0" smtClean="0">
                <a:latin typeface="微软雅黑" panose="020B0503020204020204" pitchFamily="34" charset="-122"/>
                <a:ea typeface="微软雅黑" panose="020B0503020204020204" pitchFamily="34" charset="-122"/>
              </a:rPr>
              <a:t>数据</a:t>
            </a:r>
            <a:endParaRPr lang="en-US" altLang="zh-CN" sz="1400" dirty="0" smtClean="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实时</a:t>
            </a:r>
            <a:r>
              <a:rPr lang="zh-CN" altLang="en-US" sz="1400" dirty="0" smtClean="0">
                <a:latin typeface="微软雅黑" panose="020B0503020204020204" pitchFamily="34" charset="-122"/>
                <a:ea typeface="微软雅黑" panose="020B0503020204020204" pitchFamily="34" charset="-122"/>
              </a:rPr>
              <a:t>统计分析</a:t>
            </a:r>
            <a:endParaRPr lang="en-US" altLang="zh-CN" sz="1400" dirty="0" smtClean="0">
              <a:latin typeface="微软雅黑" panose="020B0503020204020204" pitchFamily="34" charset="-122"/>
              <a:ea typeface="微软雅黑" panose="020B0503020204020204" pitchFamily="34" charset="-122"/>
            </a:endParaRPr>
          </a:p>
          <a:p>
            <a:endParaRPr lang="zh-CN" altLang="en-US" dirty="0"/>
          </a:p>
        </p:txBody>
      </p:sp>
      <p:sp>
        <p:nvSpPr>
          <p:cNvPr id="43" name="TextBox 42"/>
          <p:cNvSpPr txBox="1"/>
          <p:nvPr/>
        </p:nvSpPr>
        <p:spPr>
          <a:xfrm>
            <a:off x="8536440" y="4688521"/>
            <a:ext cx="1604457" cy="1015663"/>
          </a:xfrm>
          <a:prstGeom prst="rect">
            <a:avLst/>
          </a:prstGeom>
          <a:noFill/>
        </p:spPr>
        <p:txBody>
          <a:bodyPr wrap="square" rtlCol="0">
            <a:spAutoFit/>
          </a:bodyPr>
          <a:lstStyle/>
          <a:p>
            <a:r>
              <a:rPr lang="zh-CN" altLang="en-US" sz="1400" b="1" dirty="0" smtClean="0">
                <a:latin typeface="微软雅黑" panose="020B0503020204020204" pitchFamily="34" charset="-122"/>
                <a:ea typeface="微软雅黑" panose="020B0503020204020204" pitchFamily="34" charset="-122"/>
              </a:rPr>
              <a:t>统计分析平台</a:t>
            </a:r>
            <a:endParaRPr lang="en-US" altLang="zh-CN" sz="1400" b="1" dirty="0" smtClean="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完成率</a:t>
            </a:r>
            <a:r>
              <a:rPr lang="zh-CN" altLang="en-US" sz="1400" dirty="0" smtClean="0">
                <a:latin typeface="微软雅黑" panose="020B0503020204020204" pitchFamily="34" charset="-122"/>
                <a:ea typeface="微软雅黑" panose="020B0503020204020204" pitchFamily="34" charset="-122"/>
              </a:rPr>
              <a:t>数据</a:t>
            </a:r>
            <a:endParaRPr lang="en-US" altLang="zh-CN" sz="1400" dirty="0" smtClean="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实时</a:t>
            </a:r>
            <a:r>
              <a:rPr lang="zh-CN" altLang="en-US" sz="1400" dirty="0" smtClean="0">
                <a:latin typeface="微软雅黑" panose="020B0503020204020204" pitchFamily="34" charset="-122"/>
                <a:ea typeface="微软雅黑" panose="020B0503020204020204" pitchFamily="34" charset="-122"/>
              </a:rPr>
              <a:t>统计分析</a:t>
            </a:r>
            <a:endParaRPr lang="en-US" altLang="zh-CN" sz="1400" dirty="0" smtClean="0">
              <a:latin typeface="微软雅黑" panose="020B0503020204020204" pitchFamily="34" charset="-122"/>
              <a:ea typeface="微软雅黑" panose="020B0503020204020204" pitchFamily="34" charset="-122"/>
            </a:endParaRPr>
          </a:p>
          <a:p>
            <a:endParaRPr lang="zh-CN" altLang="en-US" dirty="0"/>
          </a:p>
        </p:txBody>
      </p:sp>
      <p:sp>
        <p:nvSpPr>
          <p:cNvPr id="44" name="TextBox 43"/>
          <p:cNvSpPr txBox="1"/>
          <p:nvPr/>
        </p:nvSpPr>
        <p:spPr>
          <a:xfrm>
            <a:off x="9654734" y="2563206"/>
            <a:ext cx="1604457" cy="1015663"/>
          </a:xfrm>
          <a:prstGeom prst="rect">
            <a:avLst/>
          </a:prstGeom>
          <a:noFill/>
        </p:spPr>
        <p:txBody>
          <a:bodyPr wrap="square" rtlCol="0">
            <a:spAutoFit/>
          </a:bodyPr>
          <a:lstStyle/>
          <a:p>
            <a:r>
              <a:rPr lang="zh-CN" altLang="en-US" sz="1400" b="1" dirty="0" smtClean="0">
                <a:latin typeface="微软雅黑" panose="020B0503020204020204" pitchFamily="34" charset="-122"/>
                <a:ea typeface="微软雅黑" panose="020B0503020204020204" pitchFamily="34" charset="-122"/>
              </a:rPr>
              <a:t>统计分析平台</a:t>
            </a:r>
            <a:endParaRPr lang="en-US" altLang="zh-CN" sz="1400" b="1" dirty="0" smtClean="0">
              <a:latin typeface="微软雅黑" panose="020B0503020204020204" pitchFamily="34" charset="-122"/>
              <a:ea typeface="微软雅黑" panose="020B0503020204020204" pitchFamily="34" charset="-122"/>
            </a:endParaRPr>
          </a:p>
          <a:p>
            <a:r>
              <a:rPr lang="zh-CN" altLang="en-US" sz="1400" dirty="0" smtClean="0">
                <a:latin typeface="微软雅黑" panose="020B0503020204020204" pitchFamily="34" charset="-122"/>
                <a:ea typeface="微软雅黑" panose="020B0503020204020204" pitchFamily="34" charset="-122"/>
              </a:rPr>
              <a:t>学科资源访问量</a:t>
            </a:r>
            <a:endParaRPr lang="en-US" altLang="zh-CN" sz="1400" dirty="0" smtClean="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实时</a:t>
            </a:r>
            <a:r>
              <a:rPr lang="zh-CN" altLang="en-US" sz="1400" dirty="0" smtClean="0">
                <a:latin typeface="微软雅黑" panose="020B0503020204020204" pitchFamily="34" charset="-122"/>
                <a:ea typeface="微软雅黑" panose="020B0503020204020204" pitchFamily="34" charset="-122"/>
              </a:rPr>
              <a:t>统计分析</a:t>
            </a:r>
            <a:endParaRPr lang="en-US" altLang="zh-CN" sz="1400" dirty="0" smtClean="0">
              <a:latin typeface="微软雅黑" panose="020B0503020204020204" pitchFamily="34" charset="-122"/>
              <a:ea typeface="微软雅黑" panose="020B0503020204020204" pitchFamily="34" charset="-122"/>
            </a:endParaRPr>
          </a:p>
          <a:p>
            <a:endParaRPr lang="zh-CN" altLang="en-US" dirty="0"/>
          </a:p>
        </p:txBody>
      </p:sp>
      <p:sp>
        <p:nvSpPr>
          <p:cNvPr id="45" name="TextBox 44"/>
          <p:cNvSpPr txBox="1"/>
          <p:nvPr/>
        </p:nvSpPr>
        <p:spPr>
          <a:xfrm>
            <a:off x="9821349" y="3849050"/>
            <a:ext cx="1728192" cy="1231106"/>
          </a:xfrm>
          <a:prstGeom prst="rect">
            <a:avLst/>
          </a:prstGeom>
          <a:noFill/>
        </p:spPr>
        <p:txBody>
          <a:bodyPr wrap="square" rtlCol="0">
            <a:spAutoFit/>
          </a:bodyPr>
          <a:lstStyle/>
          <a:p>
            <a:r>
              <a:rPr lang="zh-CN" altLang="en-US" sz="1400" b="1" dirty="0" smtClean="0">
                <a:latin typeface="微软雅黑" panose="020B0503020204020204" pitchFamily="34" charset="-122"/>
                <a:ea typeface="微软雅黑" panose="020B0503020204020204" pitchFamily="34" charset="-122"/>
              </a:rPr>
              <a:t>统计分析平台</a:t>
            </a:r>
            <a:endParaRPr lang="en-US" altLang="zh-CN" sz="1400" b="1" dirty="0" smtClean="0">
              <a:latin typeface="微软雅黑" panose="020B0503020204020204" pitchFamily="34" charset="-122"/>
              <a:ea typeface="微软雅黑" panose="020B0503020204020204" pitchFamily="34" charset="-122"/>
            </a:endParaRPr>
          </a:p>
          <a:p>
            <a:r>
              <a:rPr lang="zh-CN" altLang="en-US" sz="1400" dirty="0" smtClean="0">
                <a:latin typeface="微软雅黑" panose="020B0503020204020204" pitchFamily="34" charset="-122"/>
                <a:ea typeface="微软雅黑" panose="020B0503020204020204" pitchFamily="34" charset="-122"/>
              </a:rPr>
              <a:t>首页直观数据显示</a:t>
            </a:r>
            <a:endParaRPr lang="en-US" altLang="zh-CN" sz="1400" dirty="0" smtClean="0">
              <a:latin typeface="微软雅黑" panose="020B0503020204020204" pitchFamily="34" charset="-122"/>
              <a:ea typeface="微软雅黑" panose="020B0503020204020204" pitchFamily="34" charset="-122"/>
            </a:endParaRPr>
          </a:p>
          <a:p>
            <a:r>
              <a:rPr lang="zh-CN" altLang="en-US" sz="1400" dirty="0" smtClean="0">
                <a:latin typeface="微软雅黑" panose="020B0503020204020204" pitchFamily="34" charset="-122"/>
                <a:ea typeface="微软雅黑" panose="020B0503020204020204" pitchFamily="34" charset="-122"/>
              </a:rPr>
              <a:t>包含视频等</a:t>
            </a:r>
            <a:r>
              <a:rPr lang="en-US" altLang="zh-CN" sz="1400" dirty="0" smtClean="0">
                <a:latin typeface="微软雅黑" panose="020B0503020204020204" pitchFamily="34" charset="-122"/>
                <a:ea typeface="微软雅黑" panose="020B0503020204020204" pitchFamily="34" charset="-122"/>
              </a:rPr>
              <a:t>9</a:t>
            </a:r>
            <a:r>
              <a:rPr lang="zh-CN" altLang="en-US" sz="1400" dirty="0" smtClean="0">
                <a:latin typeface="微软雅黑" panose="020B0503020204020204" pitchFamily="34" charset="-122"/>
                <a:ea typeface="微软雅黑" panose="020B0503020204020204" pitchFamily="34" charset="-122"/>
              </a:rPr>
              <a:t>个</a:t>
            </a:r>
            <a:endParaRPr lang="en-US" altLang="zh-CN" sz="1400" dirty="0" smtClean="0">
              <a:latin typeface="微软雅黑" panose="020B0503020204020204" pitchFamily="34" charset="-122"/>
              <a:ea typeface="微软雅黑" panose="020B0503020204020204" pitchFamily="34" charset="-122"/>
            </a:endParaRPr>
          </a:p>
          <a:p>
            <a:r>
              <a:rPr lang="zh-CN" altLang="en-US" sz="1400" dirty="0" smtClean="0">
                <a:latin typeface="微软雅黑" panose="020B0503020204020204" pitchFamily="34" charset="-122"/>
                <a:ea typeface="微软雅黑" panose="020B0503020204020204" pitchFamily="34" charset="-122"/>
              </a:rPr>
              <a:t>维度</a:t>
            </a:r>
            <a:endParaRPr lang="en-US" altLang="zh-CN" sz="1400" dirty="0" smtClean="0">
              <a:latin typeface="微软雅黑" panose="020B0503020204020204" pitchFamily="34" charset="-122"/>
              <a:ea typeface="微软雅黑" panose="020B0503020204020204" pitchFamily="34" charset="-122"/>
            </a:endParaRPr>
          </a:p>
          <a:p>
            <a:endParaRPr lang="zh-CN" altLang="en-US" dirty="0"/>
          </a:p>
        </p:txBody>
      </p:sp>
    </p:spTree>
    <p:extLst>
      <p:ext uri="{BB962C8B-B14F-4D97-AF65-F5344CB8AC3E}">
        <p14:creationId xmlns:p14="http://schemas.microsoft.com/office/powerpoint/2010/main" xmlns="" val="1232320671"/>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31763" y="1196752"/>
            <a:ext cx="8703606" cy="5176562"/>
          </a:xfrm>
          <a:prstGeom prst="rect">
            <a:avLst/>
          </a:prstGeom>
        </p:spPr>
      </p:pic>
      <p:sp>
        <p:nvSpPr>
          <p:cNvPr id="59" name="TextBox 58"/>
          <p:cNvSpPr txBox="1"/>
          <p:nvPr/>
        </p:nvSpPr>
        <p:spPr>
          <a:xfrm>
            <a:off x="7025407" y="43542"/>
            <a:ext cx="5040560" cy="46166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智慧云课</a:t>
            </a:r>
            <a:r>
              <a:rPr lang="en-US" altLang="zh-CN" sz="2400" dirty="0" smtClean="0">
                <a:latin typeface="微软雅黑" panose="020B0503020204020204" pitchFamily="34" charset="-122"/>
                <a:ea typeface="微软雅黑" panose="020B0503020204020204" pitchFamily="34" charset="-122"/>
              </a:rPr>
              <a:t>—</a:t>
            </a:r>
            <a:r>
              <a:rPr lang="zh-CN" altLang="zh-CN" sz="2400" dirty="0" smtClean="0">
                <a:latin typeface="微软雅黑" panose="020B0503020204020204" pitchFamily="34" charset="-122"/>
                <a:ea typeface="微软雅黑" panose="020B0503020204020204" pitchFamily="34" charset="-122"/>
              </a:rPr>
              <a:t>教师</a:t>
            </a:r>
            <a:r>
              <a:rPr lang="zh-CN" altLang="en-US" sz="2400" dirty="0" smtClean="0">
                <a:latin typeface="微软雅黑" panose="020B0503020204020204" pitchFamily="34" charset="-122"/>
                <a:ea typeface="微软雅黑" panose="020B0503020204020204" pitchFamily="34" charset="-122"/>
              </a:rPr>
              <a:t>端的</a:t>
            </a:r>
            <a:r>
              <a:rPr lang="zh-CN" altLang="zh-CN" sz="2400" dirty="0" smtClean="0">
                <a:latin typeface="微软雅黑" panose="020B0503020204020204" pitchFamily="34" charset="-122"/>
                <a:ea typeface="微软雅黑" panose="020B0503020204020204" pitchFamily="34" charset="-122"/>
              </a:rPr>
              <a:t>功能</a:t>
            </a:r>
            <a:endParaRPr lang="zh-CN" altLang="en-US" sz="2400" dirty="0">
              <a:latin typeface="微软雅黑" pitchFamily="34" charset="-122"/>
              <a:ea typeface="微软雅黑" pitchFamily="34" charset="-122"/>
            </a:endParaRPr>
          </a:p>
        </p:txBody>
      </p:sp>
      <p:sp>
        <p:nvSpPr>
          <p:cNvPr id="2" name="文本框 1"/>
          <p:cNvSpPr txBox="1"/>
          <p:nvPr/>
        </p:nvSpPr>
        <p:spPr>
          <a:xfrm>
            <a:off x="0" y="2209513"/>
            <a:ext cx="7793866" cy="4055542"/>
          </a:xfrm>
          <a:prstGeom prst="rect">
            <a:avLst/>
          </a:prstGeom>
          <a:noFill/>
        </p:spPr>
        <p:txBody>
          <a:bodyPr wrap="square" rtlCol="0">
            <a:spAutoFit/>
          </a:bodyPr>
          <a:lstStyle/>
          <a:p>
            <a:pPr marL="12700">
              <a:lnSpc>
                <a:spcPct val="150000"/>
              </a:lnSpc>
            </a:pPr>
            <a:r>
              <a:rPr lang="en-US" altLang="zh-CN" dirty="0" smtClean="0">
                <a:solidFill>
                  <a:srgbClr val="0070C0"/>
                </a:solidFill>
                <a:latin typeface="微软雅黑" panose="020B0503020204020204" pitchFamily="34" charset="-122"/>
                <a:ea typeface="微软雅黑" panose="020B0503020204020204" pitchFamily="34" charset="-122"/>
              </a:rPr>
              <a:t>  </a:t>
            </a:r>
            <a:r>
              <a:rPr lang="zh-CN" altLang="en-US" dirty="0" smtClean="0">
                <a:solidFill>
                  <a:srgbClr val="0070C0"/>
                </a:solidFill>
                <a:latin typeface="微软雅黑" panose="020B0503020204020204" pitchFamily="34" charset="-122"/>
                <a:ea typeface="微软雅黑" panose="020B0503020204020204" pitchFamily="34" charset="-122"/>
              </a:rPr>
              <a:t>老师的痛点 </a:t>
            </a:r>
            <a:endParaRPr lang="en-US" altLang="zh-CN" dirty="0" smtClean="0">
              <a:solidFill>
                <a:srgbClr val="0070C0"/>
              </a:solidFill>
              <a:latin typeface="微软雅黑" panose="020B0503020204020204" pitchFamily="34" charset="-122"/>
              <a:ea typeface="微软雅黑" panose="020B0503020204020204" pitchFamily="34" charset="-122"/>
            </a:endParaRPr>
          </a:p>
          <a:p>
            <a:pPr marL="184150" indent="-171450">
              <a:lnSpc>
                <a:spcPct val="150000"/>
              </a:lnSpc>
              <a:buFont typeface="Wingdings" panose="05000000000000000000" pitchFamily="2" charset="2"/>
              <a:buChar char="ü"/>
            </a:pPr>
            <a:r>
              <a:rPr lang="zh-CN" altLang="en-US" sz="1400" dirty="0" smtClean="0">
                <a:latin typeface="微软雅黑" panose="020B0503020204020204" pitchFamily="34" charset="-122"/>
                <a:ea typeface="微软雅黑" panose="020B0503020204020204" pitchFamily="34" charset="-122"/>
              </a:rPr>
              <a:t>数字</a:t>
            </a:r>
            <a:r>
              <a:rPr lang="zh-CN" altLang="en-US" sz="1400" dirty="0">
                <a:latin typeface="微软雅黑" panose="020B0503020204020204" pitchFamily="34" charset="-122"/>
                <a:ea typeface="微软雅黑" panose="020B0503020204020204" pitchFamily="34" charset="-122"/>
              </a:rPr>
              <a:t>教学资源如何与教学大纲实现同步，实现教学的</a:t>
            </a:r>
            <a:r>
              <a:rPr lang="zh-CN" altLang="en-US" sz="1400" dirty="0" smtClean="0">
                <a:latin typeface="微软雅黑" panose="020B0503020204020204" pitchFamily="34" charset="-122"/>
                <a:ea typeface="微软雅黑" panose="020B0503020204020204" pitchFamily="34" charset="-122"/>
              </a:rPr>
              <a:t>线上</a:t>
            </a:r>
            <a:r>
              <a:rPr lang="zh-CN" altLang="en-US" sz="1400" dirty="0">
                <a:latin typeface="微软雅黑" panose="020B0503020204020204" pitchFamily="34" charset="-122"/>
                <a:ea typeface="微软雅黑" panose="020B0503020204020204" pitchFamily="34" charset="-122"/>
              </a:rPr>
              <a:t>与线下</a:t>
            </a:r>
            <a:r>
              <a:rPr lang="zh-CN" altLang="en-US" sz="1400" dirty="0" smtClean="0">
                <a:latin typeface="微软雅黑" panose="020B0503020204020204" pitchFamily="34" charset="-122"/>
                <a:ea typeface="微软雅黑" panose="020B0503020204020204" pitchFamily="34" charset="-122"/>
              </a:rPr>
              <a:t>结合。</a:t>
            </a:r>
            <a:endParaRPr lang="en-US" altLang="zh-CN" sz="1400" dirty="0">
              <a:latin typeface="微软雅黑" panose="020B0503020204020204" pitchFamily="34" charset="-122"/>
              <a:ea typeface="微软雅黑" panose="020B0503020204020204" pitchFamily="34" charset="-122"/>
            </a:endParaRPr>
          </a:p>
          <a:p>
            <a:pPr marL="184150" indent="-171450">
              <a:lnSpc>
                <a:spcPct val="150000"/>
              </a:lnSpc>
              <a:buFont typeface="Wingdings" panose="05000000000000000000" pitchFamily="2" charset="2"/>
              <a:buChar char="ü"/>
            </a:pPr>
            <a:r>
              <a:rPr lang="zh-CN" altLang="en-US" sz="1400" dirty="0">
                <a:latin typeface="微软雅黑" panose="020B0503020204020204" pitchFamily="34" charset="-122"/>
                <a:ea typeface="微软雅黑" panose="020B0503020204020204" pitchFamily="34" charset="-122"/>
              </a:rPr>
              <a:t> 数字教学资源的结构化和系统化，实现资源的集中</a:t>
            </a:r>
            <a:r>
              <a:rPr lang="zh-CN" altLang="en-US" sz="1400" dirty="0" smtClean="0">
                <a:latin typeface="微软雅黑" panose="020B0503020204020204" pitchFamily="34" charset="-122"/>
                <a:ea typeface="微软雅黑" panose="020B0503020204020204" pitchFamily="34" charset="-122"/>
              </a:rPr>
              <a:t>管理和</a:t>
            </a:r>
            <a:r>
              <a:rPr lang="zh-CN" altLang="en-US" sz="1400" dirty="0">
                <a:latin typeface="微软雅黑" panose="020B0503020204020204" pitchFamily="34" charset="-122"/>
                <a:ea typeface="微软雅黑" panose="020B0503020204020204" pitchFamily="34" charset="-122"/>
              </a:rPr>
              <a:t>高效的</a:t>
            </a:r>
            <a:r>
              <a:rPr lang="zh-CN" altLang="en-US" sz="1400" dirty="0" smtClean="0">
                <a:latin typeface="微软雅黑" panose="020B0503020204020204" pitchFamily="34" charset="-122"/>
                <a:ea typeface="微软雅黑" panose="020B0503020204020204" pitchFamily="34" charset="-122"/>
              </a:rPr>
              <a:t>共享。</a:t>
            </a:r>
            <a:endParaRPr lang="en-US" altLang="zh-CN" sz="1400" dirty="0">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ü"/>
            </a:pPr>
            <a:r>
              <a:rPr lang="zh-CN" altLang="en-US" sz="1400" dirty="0">
                <a:latin typeface="微软雅黑" panose="020B0503020204020204" pitchFamily="34" charset="-122"/>
                <a:ea typeface="微软雅黑" panose="020B0503020204020204" pitchFamily="34" charset="-122"/>
              </a:rPr>
              <a:t>  实现学生每天的作业如何快速的部署和批阅及作业</a:t>
            </a:r>
            <a:r>
              <a:rPr lang="zh-CN" altLang="en-US" sz="1400" dirty="0" smtClean="0">
                <a:latin typeface="微软雅黑" panose="020B0503020204020204" pitchFamily="34" charset="-122"/>
                <a:ea typeface="微软雅黑" panose="020B0503020204020204" pitchFamily="34" charset="-122"/>
              </a:rPr>
              <a:t>完成后</a:t>
            </a:r>
            <a:r>
              <a:rPr lang="zh-CN" altLang="en-US" sz="1400" dirty="0">
                <a:latin typeface="微软雅黑" panose="020B0503020204020204" pitchFamily="34" charset="-122"/>
                <a:ea typeface="微软雅黑" panose="020B0503020204020204" pitchFamily="34" charset="-122"/>
              </a:rPr>
              <a:t>的量化</a:t>
            </a:r>
            <a:r>
              <a:rPr lang="zh-CN" altLang="en-US" sz="1400" dirty="0" smtClean="0">
                <a:latin typeface="微软雅黑" panose="020B0503020204020204" pitchFamily="34" charset="-122"/>
                <a:ea typeface="微软雅黑" panose="020B0503020204020204" pitchFamily="34" charset="-122"/>
              </a:rPr>
              <a:t>统计。</a:t>
            </a:r>
            <a:endParaRPr lang="en-US" altLang="zh-CN" sz="1400" dirty="0">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ü"/>
            </a:pP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需要学生相关知识点的掌握情况和统计数据分析</a:t>
            </a:r>
            <a:r>
              <a:rPr lang="zh-CN" altLang="en-US" sz="1400" dirty="0" smtClean="0">
                <a:latin typeface="微软雅黑" panose="020B0503020204020204" pitchFamily="34" charset="-122"/>
                <a:ea typeface="微软雅黑" panose="020B0503020204020204" pitchFamily="34" charset="-122"/>
              </a:rPr>
              <a:t>，  发现 教学</a:t>
            </a:r>
            <a:r>
              <a:rPr lang="zh-CN" altLang="en-US" sz="1400" dirty="0">
                <a:latin typeface="微软雅黑" panose="020B0503020204020204" pitchFamily="34" charset="-122"/>
                <a:ea typeface="微软雅黑" panose="020B0503020204020204" pitchFamily="34" charset="-122"/>
              </a:rPr>
              <a:t>中的</a:t>
            </a:r>
            <a:r>
              <a:rPr lang="zh-CN" altLang="en-US" sz="1400" dirty="0" smtClean="0">
                <a:latin typeface="微软雅黑" panose="020B0503020204020204" pitchFamily="34" charset="-122"/>
                <a:ea typeface="微软雅黑" panose="020B0503020204020204" pitchFamily="34" charset="-122"/>
              </a:rPr>
              <a:t>问题。</a:t>
            </a:r>
            <a:endParaRPr lang="en-US" altLang="zh-CN" sz="1400" dirty="0" smtClean="0">
              <a:latin typeface="微软雅黑" panose="020B0503020204020204" pitchFamily="34" charset="-122"/>
              <a:ea typeface="微软雅黑" panose="020B0503020204020204" pitchFamily="34" charset="-122"/>
            </a:endParaRPr>
          </a:p>
          <a:p>
            <a:pPr marL="184150" indent="-171450">
              <a:lnSpc>
                <a:spcPct val="150000"/>
              </a:lnSpc>
              <a:buFont typeface="Wingdings" panose="05000000000000000000" pitchFamily="2" charset="2"/>
              <a:buChar char="ü"/>
            </a:pPr>
            <a:r>
              <a:rPr lang="zh-CN" altLang="en-US" sz="1400" dirty="0" smtClean="0">
                <a:latin typeface="微软雅黑" panose="020B0503020204020204" pitchFamily="34" charset="-122"/>
                <a:ea typeface="微软雅黑" panose="020B0503020204020204" pitchFamily="34" charset="-122"/>
              </a:rPr>
              <a:t> 需要</a:t>
            </a:r>
            <a:r>
              <a:rPr lang="zh-CN" altLang="en-US" sz="1400" dirty="0">
                <a:latin typeface="微软雅黑" panose="020B0503020204020204" pitchFamily="34" charset="-122"/>
                <a:ea typeface="微软雅黑" panose="020B0503020204020204" pitchFamily="34" charset="-122"/>
              </a:rPr>
              <a:t>学生成绩的主、客分析及习题正答率的图形化统计</a:t>
            </a:r>
            <a:r>
              <a:rPr lang="zh-CN" altLang="en-US" sz="1400" dirty="0" smtClean="0">
                <a:latin typeface="微软雅黑" panose="020B0503020204020204" pitchFamily="34" charset="-122"/>
                <a:ea typeface="微软雅黑" panose="020B0503020204020204" pitchFamily="34" charset="-122"/>
              </a:rPr>
              <a:t>，提高</a:t>
            </a:r>
            <a:r>
              <a:rPr lang="zh-CN" altLang="en-US" sz="1400" dirty="0">
                <a:latin typeface="微软雅黑" panose="020B0503020204020204" pitchFamily="34" charset="-122"/>
                <a:ea typeface="微软雅黑" panose="020B0503020204020204" pitchFamily="34" charset="-122"/>
              </a:rPr>
              <a:t>教学</a:t>
            </a:r>
            <a:r>
              <a:rPr lang="zh-CN" altLang="en-US" sz="1400" dirty="0" smtClean="0">
                <a:latin typeface="微软雅黑" panose="020B0503020204020204" pitchFamily="34" charset="-122"/>
                <a:ea typeface="微软雅黑" panose="020B0503020204020204" pitchFamily="34" charset="-122"/>
              </a:rPr>
              <a:t>质量。</a:t>
            </a:r>
            <a:endParaRPr lang="en-US" altLang="zh-CN" sz="1400" dirty="0">
              <a:latin typeface="微软雅黑" panose="020B0503020204020204" pitchFamily="34" charset="-122"/>
              <a:ea typeface="微软雅黑" panose="020B0503020204020204" pitchFamily="34" charset="-122"/>
            </a:endParaRPr>
          </a:p>
          <a:p>
            <a:pPr marL="184150" indent="-171450">
              <a:lnSpc>
                <a:spcPct val="150000"/>
              </a:lnSpc>
              <a:buFont typeface="Wingdings" panose="05000000000000000000" pitchFamily="2" charset="2"/>
              <a:buChar char="ü"/>
            </a:pPr>
            <a:r>
              <a:rPr lang="zh-CN" altLang="en-US" sz="1400" dirty="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 需要</a:t>
            </a:r>
            <a:r>
              <a:rPr lang="zh-CN" altLang="en-US" sz="1400" dirty="0">
                <a:latin typeface="微软雅黑" panose="020B0503020204020204" pitchFamily="34" charset="-122"/>
                <a:ea typeface="微软雅黑" panose="020B0503020204020204" pitchFamily="34" charset="-122"/>
              </a:rPr>
              <a:t>依据知识点、教辅和试卷等多维度的海 量题库资源</a:t>
            </a:r>
            <a:r>
              <a:rPr lang="zh-CN" altLang="en-US" sz="1400" dirty="0" smtClean="0">
                <a:latin typeface="微软雅黑" panose="020B0503020204020204" pitchFamily="34" charset="-122"/>
                <a:ea typeface="微软雅黑" panose="020B0503020204020204" pitchFamily="34" charset="-122"/>
              </a:rPr>
              <a:t>， 提高</a:t>
            </a:r>
            <a:r>
              <a:rPr lang="zh-CN" altLang="en-US" sz="1400" dirty="0">
                <a:latin typeface="微软雅黑" panose="020B0503020204020204" pitchFamily="34" charset="-122"/>
                <a:ea typeface="微软雅黑" panose="020B0503020204020204" pitchFamily="34" charset="-122"/>
              </a:rPr>
              <a:t>教学</a:t>
            </a:r>
            <a:r>
              <a:rPr lang="zh-CN" altLang="en-US" sz="1400" dirty="0" smtClean="0">
                <a:latin typeface="微软雅黑" panose="020B0503020204020204" pitchFamily="34" charset="-122"/>
                <a:ea typeface="微软雅黑" panose="020B0503020204020204" pitchFamily="34" charset="-122"/>
              </a:rPr>
              <a:t>效率。</a:t>
            </a:r>
            <a:endParaRPr lang="en-US" altLang="zh-CN" sz="1400" dirty="0">
              <a:latin typeface="微软雅黑" panose="020B0503020204020204" pitchFamily="34" charset="-122"/>
              <a:ea typeface="微软雅黑" panose="020B0503020204020204" pitchFamily="34" charset="-122"/>
            </a:endParaRPr>
          </a:p>
          <a:p>
            <a:pPr marL="184150" indent="-171450">
              <a:lnSpc>
                <a:spcPct val="150000"/>
              </a:lnSpc>
              <a:buFont typeface="Wingdings" panose="05000000000000000000" pitchFamily="2" charset="2"/>
              <a:buChar char="ü"/>
            </a:pPr>
            <a:r>
              <a:rPr lang="zh-CN" altLang="en-US" sz="1400" dirty="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 缺乏</a:t>
            </a:r>
            <a:r>
              <a:rPr lang="zh-CN" altLang="en-US" sz="1400" dirty="0">
                <a:latin typeface="微软雅黑" panose="020B0503020204020204" pitchFamily="34" charset="-122"/>
                <a:ea typeface="微软雅黑" panose="020B0503020204020204" pitchFamily="34" charset="-122"/>
              </a:rPr>
              <a:t>学生学习大数据的分析，及时的对学生的学习情况</a:t>
            </a:r>
            <a:r>
              <a:rPr lang="zh-CN" altLang="en-US" sz="1400" dirty="0" smtClean="0">
                <a:latin typeface="微软雅黑" panose="020B0503020204020204" pitchFamily="34" charset="-122"/>
                <a:ea typeface="微软雅黑" panose="020B0503020204020204" pitchFamily="34" charset="-122"/>
              </a:rPr>
              <a:t>进行</a:t>
            </a:r>
            <a:r>
              <a:rPr lang="zh-CN" altLang="en-US" sz="1400" dirty="0">
                <a:latin typeface="微软雅黑" panose="020B0503020204020204" pitchFamily="34" charset="-122"/>
                <a:ea typeface="微软雅黑" panose="020B0503020204020204" pitchFamily="34" charset="-122"/>
              </a:rPr>
              <a:t>指导和</a:t>
            </a:r>
            <a:r>
              <a:rPr lang="zh-CN" altLang="en-US" sz="1400" dirty="0" smtClean="0">
                <a:latin typeface="微软雅黑" panose="020B0503020204020204" pitchFamily="34" charset="-122"/>
                <a:ea typeface="微软雅黑" panose="020B0503020204020204" pitchFamily="34" charset="-122"/>
              </a:rPr>
              <a:t>跟踪。</a:t>
            </a:r>
            <a:endParaRPr lang="en-US" altLang="zh-CN"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427279674"/>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Phoenix</Template>
  <TotalTime>3720</TotalTime>
  <Words>1767</Words>
  <Application>Microsoft Office PowerPoint</Application>
  <PresentationFormat>自定义</PresentationFormat>
  <Paragraphs>187</Paragraphs>
  <Slides>43</Slides>
  <Notes>0</Notes>
  <HiddenSlides>0</HiddenSlides>
  <MMClips>0</MMClips>
  <ScaleCrop>false</ScaleCrop>
  <HeadingPairs>
    <vt:vector size="4" baseType="variant">
      <vt:variant>
        <vt:lpstr>主题</vt:lpstr>
      </vt:variant>
      <vt:variant>
        <vt:i4>1</vt:i4>
      </vt:variant>
      <vt:variant>
        <vt:lpstr>幻灯片标题</vt:lpstr>
      </vt:variant>
      <vt:variant>
        <vt:i4>43</vt:i4>
      </vt:variant>
    </vt:vector>
  </HeadingPairs>
  <TitlesOfParts>
    <vt:vector size="44"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vector>
  </TitlesOfParts>
  <Company>微软中国</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liudeliang</cp:lastModifiedBy>
  <cp:revision>314</cp:revision>
  <dcterms:created xsi:type="dcterms:W3CDTF">2014-05-22T15:27:15Z</dcterms:created>
  <dcterms:modified xsi:type="dcterms:W3CDTF">2016-07-11T05:34:56Z</dcterms:modified>
</cp:coreProperties>
</file>